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72" r:id="rId1"/>
  </p:sldMasterIdLst>
  <p:notesMasterIdLst>
    <p:notesMasterId r:id="rId33"/>
  </p:notesMasterIdLst>
  <p:sldIdLst>
    <p:sldId id="364" r:id="rId2"/>
    <p:sldId id="369" r:id="rId3"/>
    <p:sldId id="375" r:id="rId4"/>
    <p:sldId id="365" r:id="rId5"/>
    <p:sldId id="371" r:id="rId6"/>
    <p:sldId id="401" r:id="rId7"/>
    <p:sldId id="415" r:id="rId8"/>
    <p:sldId id="406" r:id="rId9"/>
    <p:sldId id="407" r:id="rId10"/>
    <p:sldId id="408" r:id="rId11"/>
    <p:sldId id="396" r:id="rId12"/>
    <p:sldId id="366" r:id="rId13"/>
    <p:sldId id="397" r:id="rId14"/>
    <p:sldId id="383" r:id="rId15"/>
    <p:sldId id="374" r:id="rId16"/>
    <p:sldId id="386" r:id="rId17"/>
    <p:sldId id="392" r:id="rId18"/>
    <p:sldId id="367" r:id="rId19"/>
    <p:sldId id="373" r:id="rId20"/>
    <p:sldId id="376" r:id="rId21"/>
    <p:sldId id="387" r:id="rId22"/>
    <p:sldId id="388" r:id="rId23"/>
    <p:sldId id="398" r:id="rId24"/>
    <p:sldId id="399" r:id="rId25"/>
    <p:sldId id="409" r:id="rId26"/>
    <p:sldId id="410" r:id="rId27"/>
    <p:sldId id="411" r:id="rId28"/>
    <p:sldId id="412" r:id="rId29"/>
    <p:sldId id="413" r:id="rId30"/>
    <p:sldId id="414" r:id="rId31"/>
    <p:sldId id="368" r:id="rId32"/>
  </p:sldIdLst>
  <p:sldSz cx="12192000" cy="6858000"/>
  <p:notesSz cx="6997700" cy="9194800"/>
  <p:embeddedFontLst>
    <p:embeddedFont>
      <p:font typeface="ＭＳ Ｐゴシック" panose="020B0600070205080204" pitchFamily="34" charset="-128"/>
      <p:regular r:id="rId34"/>
    </p:embeddedFont>
    <p:embeddedFont>
      <p:font typeface="FreightMicro Pro Book" panose="02000603020000020004" pitchFamily="2" charset="0"/>
      <p:regular r:id="rId35"/>
      <p:italic r:id="rId36"/>
    </p:embeddedFont>
    <p:embeddedFont>
      <p:font typeface="FreightMicro Pro Light" panose="02000603030000020004" pitchFamily="2" charset="0"/>
      <p:regular r:id="rId37"/>
      <p:italic r:id="rId38"/>
    </p:embeddedFont>
    <p:embeddedFont>
      <p:font typeface="FreightMicro Pro Medium" panose="02000603040000020004" pitchFamily="2" charset="0"/>
      <p:regular r:id="rId39"/>
      <p:italic r:id="rId40"/>
    </p:embeddedFont>
    <p:embeddedFont>
      <p:font typeface="Open Sans Light" pitchFamily="2" charset="0"/>
      <p:regular r:id="rId41"/>
      <p:italic r:id="rId42"/>
    </p:embeddedFont>
    <p:embeddedFont>
      <p:font typeface="Source Code Pro" panose="020B0309030403020204" pitchFamily="34" charset="0"/>
      <p:regular r:id="rId43"/>
      <p:bold r:id="rId44"/>
      <p:italic r:id="rId45"/>
      <p:boldItalic r:id="rId46"/>
    </p:embeddedFont>
    <p:embeddedFont>
      <p:font typeface="Source Code Pro Medium" panose="020B0309030403020204" pitchFamily="34"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96">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FE67F9-6B8D-4537-87E8-312A73754733}">
  <a:tblStyle styleId="{56FE67F9-6B8D-4537-87E8-312A7375473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EFF"/>
          </a:solidFill>
        </a:fill>
      </a:tcStyle>
    </a:wholeTbl>
    <a:band1H>
      <a:tcTxStyle/>
      <a:tcStyle>
        <a:tcBdr/>
        <a:fill>
          <a:solidFill>
            <a:srgbClr val="D1DBFE"/>
          </a:solidFill>
        </a:fill>
      </a:tcStyle>
    </a:band1H>
    <a:band2H>
      <a:tcTxStyle/>
      <a:tcStyle>
        <a:tcBdr/>
      </a:tcStyle>
    </a:band2H>
    <a:band1V>
      <a:tcTxStyle/>
      <a:tcStyle>
        <a:tcBdr/>
        <a:fill>
          <a:solidFill>
            <a:srgbClr val="D1DBF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4"/>
    <p:restoredTop sz="94694"/>
  </p:normalViewPr>
  <p:slideViewPr>
    <p:cSldViewPr snapToGrid="0">
      <p:cViewPr varScale="1">
        <p:scale>
          <a:sx n="109" d="100"/>
          <a:sy n="109" d="100"/>
        </p:scale>
        <p:origin x="184" y="44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96"/>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3813" y="22225"/>
            <a:ext cx="3040063" cy="409575"/>
          </a:xfrm>
          <a:prstGeom prst="rect">
            <a:avLst/>
          </a:prstGeom>
          <a:noFill/>
          <a:ln>
            <a:noFill/>
          </a:ln>
        </p:spPr>
        <p:txBody>
          <a:bodyPr spcFirstLastPara="1" wrap="square" lIns="17150" tIns="0" rIns="17150" bIns="0" anchor="t"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83038" y="22225"/>
            <a:ext cx="3038475" cy="409575"/>
          </a:xfrm>
          <a:prstGeom prst="rect">
            <a:avLst/>
          </a:prstGeom>
          <a:noFill/>
          <a:ln>
            <a:noFill/>
          </a:ln>
        </p:spPr>
        <p:txBody>
          <a:bodyPr spcFirstLastPara="1" wrap="square" lIns="17150" tIns="0" rIns="17150" bIns="0" anchor="t" anchorCtr="0"/>
          <a:lstStyle>
            <a:lvl1pPr marR="0" lvl="0" algn="r"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ftr" idx="11"/>
          </p:nvPr>
        </p:nvSpPr>
        <p:spPr>
          <a:xfrm>
            <a:off x="-23813" y="8763000"/>
            <a:ext cx="3040063" cy="409575"/>
          </a:xfrm>
          <a:prstGeom prst="rect">
            <a:avLst/>
          </a:prstGeom>
          <a:noFill/>
          <a:ln>
            <a:noFill/>
          </a:ln>
        </p:spPr>
        <p:txBody>
          <a:bodyPr spcFirstLastPara="1" wrap="square" lIns="17150" tIns="0" rIns="17150" bIns="0" anchor="b" anchorCtr="0"/>
          <a:lstStyle>
            <a:lvl1pPr marR="0" lvl="0" algn="l" rtl="0">
              <a:spcBef>
                <a:spcPts val="0"/>
              </a:spcBef>
              <a:spcAft>
                <a:spcPts val="0"/>
              </a:spcAft>
              <a:buSzPts val="1400"/>
              <a:buNone/>
              <a:defRPr sz="900" b="0" i="1"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sldNum" idx="12"/>
          </p:nvPr>
        </p:nvSpPr>
        <p:spPr>
          <a:xfrm>
            <a:off x="3983038" y="8763000"/>
            <a:ext cx="3038475" cy="409575"/>
          </a:xfrm>
          <a:prstGeom prst="rect">
            <a:avLst/>
          </a:prstGeom>
          <a:noFill/>
          <a:ln>
            <a:noFill/>
          </a:ln>
        </p:spPr>
        <p:txBody>
          <a:bodyPr spcFirstLastPara="1" wrap="square" lIns="17150" tIns="0" rIns="17150" bIns="0" anchor="b" anchorCtr="0">
            <a:noAutofit/>
          </a:bodyPr>
          <a:lstStyle/>
          <a:p>
            <a:pPr marL="0" marR="0" lvl="0" indent="0" algn="r" rtl="0">
              <a:spcBef>
                <a:spcPts val="0"/>
              </a:spcBef>
              <a:spcAft>
                <a:spcPts val="0"/>
              </a:spcAft>
              <a:buNone/>
            </a:pPr>
            <a:fld id="{00000000-1234-1234-1234-123412341234}" type="slidenum">
              <a:rPr lang="en-US" sz="900" b="0" i="1" u="none" strike="noStrike" cap="none">
                <a:solidFill>
                  <a:schemeClr val="dk1"/>
                </a:solidFill>
                <a:latin typeface="Times New Roman"/>
                <a:ea typeface="Times New Roman"/>
                <a:cs typeface="Times New Roman"/>
                <a:sym typeface="Times New Roman"/>
              </a:rPr>
              <a:t>‹#›</a:t>
            </a:fld>
            <a:endParaRPr sz="900" b="0" i="1" u="none" strike="noStrike" cap="none">
              <a:solidFill>
                <a:schemeClr val="dk1"/>
              </a:solidFill>
              <a:latin typeface="Times New Roman"/>
              <a:ea typeface="Times New Roman"/>
              <a:cs typeface="Times New Roman"/>
              <a:sym typeface="Times New Roman"/>
            </a:endParaRPr>
          </a:p>
        </p:txBody>
      </p:sp>
      <p:sp>
        <p:nvSpPr>
          <p:cNvPr id="7" name="Google Shape;7;n"/>
          <p:cNvSpPr/>
          <p:nvPr/>
        </p:nvSpPr>
        <p:spPr>
          <a:xfrm>
            <a:off x="3122613" y="8761413"/>
            <a:ext cx="752475" cy="249237"/>
          </a:xfrm>
          <a:prstGeom prst="rect">
            <a:avLst/>
          </a:prstGeom>
          <a:noFill/>
          <a:ln>
            <a:noFill/>
          </a:ln>
        </p:spPr>
        <p:txBody>
          <a:bodyPr spcFirstLastPara="1" wrap="square" lIns="88600" tIns="44300" rIns="88600" bIns="44300" anchor="t" anchorCtr="0">
            <a:noAutofit/>
          </a:bodyPr>
          <a:lstStyle/>
          <a:p>
            <a:pPr marL="0" marR="0" lvl="0" indent="0" algn="ctr" rtl="0">
              <a:lnSpc>
                <a:spcPct val="90000"/>
              </a:lnSpc>
              <a:spcBef>
                <a:spcPts val="0"/>
              </a:spcBef>
              <a:spcAft>
                <a:spcPts val="0"/>
              </a:spcAft>
              <a:buNone/>
            </a:pPr>
            <a:r>
              <a:rPr lang="en-US" sz="1200" b="0" i="0" u="none" strike="noStrike" cap="none">
                <a:solidFill>
                  <a:schemeClr val="dk1"/>
                </a:solidFill>
                <a:latin typeface="Arial"/>
                <a:ea typeface="Arial"/>
                <a:cs typeface="Arial"/>
                <a:sym typeface="Arial"/>
              </a:rPr>
              <a:t>Page </a:t>
            </a: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8" name="Google Shape;8;n"/>
          <p:cNvSpPr>
            <a:spLocks noGrp="1" noRot="1" noChangeAspect="1"/>
          </p:cNvSpPr>
          <p:nvPr>
            <p:ph type="sldImg" idx="3"/>
          </p:nvPr>
        </p:nvSpPr>
        <p:spPr>
          <a:xfrm>
            <a:off x="777875" y="882650"/>
            <a:ext cx="5441950" cy="30622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chemeClr val="dk1"/>
            </a:solidFill>
            <a:prstDash val="solid"/>
            <a:miter lim="800000"/>
            <a:headEnd type="none" w="sm" len="sm"/>
            <a:tailEnd type="none" w="sm" len="sm"/>
          </a:ln>
        </p:spPr>
      </p:sp>
      <p:sp>
        <p:nvSpPr>
          <p:cNvPr id="9" name="Google Shape;9;n"/>
          <p:cNvSpPr txBox="1">
            <a:spLocks noGrp="1"/>
          </p:cNvSpPr>
          <p:nvPr>
            <p:ph type="body" idx="1"/>
          </p:nvPr>
        </p:nvSpPr>
        <p:spPr>
          <a:xfrm>
            <a:off x="933450" y="4367213"/>
            <a:ext cx="5130800" cy="4137025"/>
          </a:xfrm>
          <a:prstGeom prst="rect">
            <a:avLst/>
          </a:prstGeom>
          <a:noFill/>
          <a:ln>
            <a:noFill/>
          </a:ln>
        </p:spPr>
        <p:txBody>
          <a:bodyPr spcFirstLastPara="1" wrap="square" lIns="92900" tIns="45725" rIns="92900" bIns="45725" anchor="t" anchorCtr="0"/>
          <a:lstStyle>
            <a:lvl1pPr marL="457200" marR="0" lvl="0"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lnSpc>
                <a:spcPct val="90000"/>
              </a:lnSpc>
              <a:spcBef>
                <a:spcPts val="48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23913">
              <a:defRPr sz="2400">
                <a:solidFill>
                  <a:schemeClr val="tx1"/>
                </a:solidFill>
                <a:latin typeface="Arial" charset="0"/>
                <a:ea typeface="ＭＳ Ｐゴシック" charset="0"/>
                <a:cs typeface="ＭＳ Ｐゴシック" charset="0"/>
              </a:defRPr>
            </a:lvl1pPr>
            <a:lvl2pPr marL="742950" indent="-285750" defTabSz="823913">
              <a:defRPr sz="2400">
                <a:solidFill>
                  <a:schemeClr val="tx1"/>
                </a:solidFill>
                <a:latin typeface="Arial" charset="0"/>
                <a:ea typeface="ＭＳ Ｐゴシック" charset="0"/>
              </a:defRPr>
            </a:lvl2pPr>
            <a:lvl3pPr marL="1143000" indent="-228600" defTabSz="823913">
              <a:defRPr sz="2400">
                <a:solidFill>
                  <a:schemeClr val="tx1"/>
                </a:solidFill>
                <a:latin typeface="Arial" charset="0"/>
                <a:ea typeface="ＭＳ Ｐゴシック" charset="0"/>
              </a:defRPr>
            </a:lvl3pPr>
            <a:lvl4pPr marL="1600200" indent="-228600" defTabSz="823913">
              <a:defRPr sz="2400">
                <a:solidFill>
                  <a:schemeClr val="tx1"/>
                </a:solidFill>
                <a:latin typeface="Arial" charset="0"/>
                <a:ea typeface="ＭＳ Ｐゴシック" charset="0"/>
              </a:defRPr>
            </a:lvl4pPr>
            <a:lvl5pPr marL="2057400" indent="-228600" defTabSz="823913">
              <a:defRPr sz="2400">
                <a:solidFill>
                  <a:schemeClr val="tx1"/>
                </a:solidFill>
                <a:latin typeface="Arial" charset="0"/>
                <a:ea typeface="ＭＳ Ｐゴシック" charset="0"/>
              </a:defRPr>
            </a:lvl5pPr>
            <a:lvl6pPr marL="2514600" indent="-228600" defTabSz="8239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239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239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23913" eaLnBrk="0" fontAlgn="base" hangingPunct="0">
              <a:spcBef>
                <a:spcPct val="0"/>
              </a:spcBef>
              <a:spcAft>
                <a:spcPct val="0"/>
              </a:spcAft>
              <a:defRPr sz="2400">
                <a:solidFill>
                  <a:schemeClr val="tx1"/>
                </a:solidFill>
                <a:latin typeface="Arial" charset="0"/>
                <a:ea typeface="ＭＳ Ｐゴシック" charset="0"/>
              </a:defRPr>
            </a:lvl9pPr>
          </a:lstStyle>
          <a:p>
            <a:fld id="{2BDF7928-D1E0-C947-A399-519A47F33460}" type="slidenum">
              <a:rPr lang="en-US" sz="900">
                <a:latin typeface="Times New Roman" charset="0"/>
              </a:rPr>
              <a:pPr/>
              <a:t>1</a:t>
            </a:fld>
            <a:endParaRPr lang="en-US" sz="900">
              <a:latin typeface="Times New Roman" charset="0"/>
            </a:endParaRPr>
          </a:p>
        </p:txBody>
      </p:sp>
      <p:sp>
        <p:nvSpPr>
          <p:cNvPr id="18434" name="Rectangle 2"/>
          <p:cNvSpPr>
            <a:spLocks noGrp="1" noRot="1" noChangeAspect="1" noChangeArrowheads="1" noTextEdit="1"/>
          </p:cNvSpPr>
          <p:nvPr>
            <p:ph type="sldImg"/>
          </p:nvPr>
        </p:nvSpPr>
        <p:spPr>
          <a:xfrm>
            <a:off x="777875" y="882650"/>
            <a:ext cx="5441950" cy="3062288"/>
          </a:xfrm>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910193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normAutofit/>
          </a:bodyPr>
          <a:lstStyle>
            <a:lvl1pPr>
              <a:defRPr sz="3600"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8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4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4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0F574F4-9EA5-E09D-AA0C-48EE3C3246AC}"/>
              </a:ext>
            </a:extLst>
          </p:cNvPr>
          <p:cNvSpPr>
            <a:spLocks noGrp="1"/>
          </p:cNvSpPr>
          <p:nvPr>
            <p:ph type="ftr" sz="quarter" idx="10"/>
          </p:nvPr>
        </p:nvSpPr>
        <p:spPr>
          <a:xfrm>
            <a:off x="4038600" y="6434666"/>
            <a:ext cx="4572000" cy="303743"/>
          </a:xfrm>
        </p:spPr>
        <p:txBody>
          <a:bodyPr/>
          <a:lstStyle>
            <a:lvl1pPr>
              <a:defRPr b="0" i="0">
                <a:latin typeface="FreightMicro Pro Medium"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673106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4" name="Footer Placeholder 3">
            <a:extLst>
              <a:ext uri="{FF2B5EF4-FFF2-40B4-BE49-F238E27FC236}">
                <a16:creationId xmlns:a16="http://schemas.microsoft.com/office/drawing/2014/main" id="{686DCF39-8489-B440-287B-604AF733C85B}"/>
              </a:ext>
            </a:extLst>
          </p:cNvPr>
          <p:cNvSpPr>
            <a:spLocks noGrp="1"/>
          </p:cNvSpPr>
          <p:nvPr>
            <p:ph type="ftr" sz="quarter" idx="10"/>
          </p:nvPr>
        </p:nvSpPr>
        <p:spPr>
          <a:xfrm>
            <a:off x="4038601" y="6500285"/>
            <a:ext cx="4348655" cy="273049"/>
          </a:xfrm>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308391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ECA42F45-1436-E397-BC1C-20EF043ED087}"/>
              </a:ext>
            </a:extLst>
          </p:cNvPr>
          <p:cNvSpPr>
            <a:spLocks noGrp="1"/>
          </p:cNvSpPr>
          <p:nvPr>
            <p:ph type="ftr" sz="quarter" idx="10"/>
          </p:nvPr>
        </p:nvSpPr>
        <p:spPr>
          <a:xfrm>
            <a:off x="4038601" y="6483351"/>
            <a:ext cx="4348655" cy="365125"/>
          </a:xfrm>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884892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00"/>
            <a:ext cx="10261600" cy="736600"/>
          </a:xfrm>
        </p:spPr>
        <p:txBody>
          <a:bodyPr/>
          <a:lstStyle>
            <a:lvl1pPr>
              <a:defRPr sz="2800" baseline="0"/>
            </a:lvl1pPr>
          </a:lstStyle>
          <a:p>
            <a:r>
              <a:rPr lang="en-US" dirty="0"/>
              <a:t>Click to edit Master title style</a:t>
            </a:r>
          </a:p>
        </p:txBody>
      </p:sp>
      <p:sp>
        <p:nvSpPr>
          <p:cNvPr id="3" name="Text Placeholder 2"/>
          <p:cNvSpPr>
            <a:spLocks noGrp="1"/>
          </p:cNvSpPr>
          <p:nvPr>
            <p:ph type="body" sz="half" idx="1"/>
          </p:nvPr>
        </p:nvSpPr>
        <p:spPr>
          <a:xfrm>
            <a:off x="533400" y="1066800"/>
            <a:ext cx="53594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6096000" y="10668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6096000" y="3771901"/>
            <a:ext cx="5562600" cy="2552700"/>
          </a:xfrm>
        </p:spPr>
        <p:txBody>
          <a:bodyPr/>
          <a:lstStyle>
            <a:lvl1pPr>
              <a:defRPr sz="2667"/>
            </a:lvl1pPr>
            <a:lvl2pPr>
              <a:defRPr sz="2667"/>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09B8C7DD-E937-7C7A-0125-F53589ECA244}"/>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871714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1320800" y="1143007"/>
            <a:ext cx="9855200" cy="3584575"/>
          </a:xfrm>
        </p:spPr>
        <p:txBody>
          <a:bodyPr/>
          <a:lstStyle>
            <a:lvl1pPr marL="0" indent="0">
              <a:buNone/>
              <a:defRPr sz="1351"/>
            </a:lvl1pPr>
            <a:lvl2pPr marL="192877" indent="0">
              <a:buNone/>
              <a:defRPr sz="1181"/>
            </a:lvl2pPr>
            <a:lvl3pPr marL="385753" indent="0">
              <a:buNone/>
              <a:defRPr sz="1013"/>
            </a:lvl3pPr>
            <a:lvl4pPr marL="578630" indent="0">
              <a:buNone/>
              <a:defRPr sz="844"/>
            </a:lvl4pPr>
            <a:lvl5pPr marL="771506" indent="0">
              <a:buNone/>
              <a:defRPr sz="844"/>
            </a:lvl5pPr>
            <a:lvl6pPr marL="964383" indent="0">
              <a:buNone/>
              <a:defRPr sz="844"/>
            </a:lvl6pPr>
            <a:lvl7pPr marL="1157259" indent="0">
              <a:buNone/>
              <a:defRPr sz="844"/>
            </a:lvl7pPr>
            <a:lvl8pPr marL="1350136" indent="0">
              <a:buNone/>
              <a:defRPr sz="844"/>
            </a:lvl8pPr>
            <a:lvl9pPr marL="1543012" indent="0">
              <a:buNone/>
              <a:defRPr sz="844"/>
            </a:lvl9pPr>
          </a:lstStyle>
          <a:p>
            <a:pPr lvl="0"/>
            <a:r>
              <a:rPr lang="en-US" noProof="0"/>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591"/>
            </a:lvl1pPr>
            <a:lvl2pPr marL="192877" indent="0">
              <a:buNone/>
              <a:defRPr sz="507"/>
            </a:lvl2pPr>
            <a:lvl3pPr marL="385753" indent="0">
              <a:buNone/>
              <a:defRPr sz="421"/>
            </a:lvl3pPr>
            <a:lvl4pPr marL="578630" indent="0">
              <a:buNone/>
              <a:defRPr sz="380"/>
            </a:lvl4pPr>
            <a:lvl5pPr marL="771506" indent="0">
              <a:buNone/>
              <a:defRPr sz="380"/>
            </a:lvl5pPr>
            <a:lvl6pPr marL="964383" indent="0">
              <a:buNone/>
              <a:defRPr sz="380"/>
            </a:lvl6pPr>
            <a:lvl7pPr marL="1157259" indent="0">
              <a:buNone/>
              <a:defRPr sz="380"/>
            </a:lvl7pPr>
            <a:lvl8pPr marL="1350136" indent="0">
              <a:buNone/>
              <a:defRPr sz="380"/>
            </a:lvl8pPr>
            <a:lvl9pPr marL="1543012" indent="0">
              <a:buNone/>
              <a:defRPr sz="380"/>
            </a:lvl9pPr>
          </a:lstStyle>
          <a:p>
            <a:pPr lvl="0"/>
            <a:r>
              <a:rPr lang="en-US"/>
              <a:t>Click to edit Master text styles</a:t>
            </a:r>
          </a:p>
        </p:txBody>
      </p:sp>
      <p:sp>
        <p:nvSpPr>
          <p:cNvPr id="6" name="Footer Placeholder 5">
            <a:extLst>
              <a:ext uri="{FF2B5EF4-FFF2-40B4-BE49-F238E27FC236}">
                <a16:creationId xmlns:a16="http://schemas.microsoft.com/office/drawing/2014/main" id="{BFA8BDE8-F90A-0148-46CF-5751E5EEBD98}"/>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196673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504204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1_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914400" y="228600"/>
            <a:ext cx="10260960" cy="736200"/>
          </a:xfrm>
          <a:prstGeom prst="rect">
            <a:avLst/>
          </a:prstGeom>
        </p:spPr>
        <p:txBody>
          <a:bodyPr lIns="0" tIns="0" rIns="0" bIns="0" anchor="ctr"/>
          <a:lstStyle>
            <a:lvl1pPr>
              <a:defRPr b="0" i="0">
                <a:latin typeface="Open Sans Light"/>
              </a:defRPr>
            </a:lvl1pPr>
          </a:lstStyle>
          <a:p>
            <a:endParaRPr lang="en-US" sz="788" b="0" strike="noStrike" spc="-1" dirty="0">
              <a:solidFill>
                <a:srgbClr val="000000"/>
              </a:solidFill>
              <a:uFill>
                <a:solidFill>
                  <a:srgbClr val="FFFFFF"/>
                </a:solidFill>
              </a:uFill>
              <a:latin typeface="Arial"/>
            </a:endParaRPr>
          </a:p>
        </p:txBody>
      </p:sp>
      <p:sp>
        <p:nvSpPr>
          <p:cNvPr id="51" name="PlaceHolder 2"/>
          <p:cNvSpPr>
            <a:spLocks noGrp="1"/>
          </p:cNvSpPr>
          <p:nvPr>
            <p:ph type="subTitle"/>
          </p:nvPr>
        </p:nvSpPr>
        <p:spPr>
          <a:xfrm>
            <a:off x="914400" y="1066680"/>
            <a:ext cx="10159680" cy="5257440"/>
          </a:xfrm>
          <a:prstGeom prst="rect">
            <a:avLst/>
          </a:prstGeom>
        </p:spPr>
        <p:txBody>
          <a:bodyPr lIns="0" tIns="0" rIns="0" bIns="0" anchor="ctr"/>
          <a:lstStyle>
            <a:lvl1pPr>
              <a:defRPr b="0" i="0">
                <a:latin typeface="Open Sans Light"/>
              </a:defRPr>
            </a:lvl1pPr>
          </a:lstStyle>
          <a:p>
            <a:pPr algn="ctr"/>
            <a:endParaRPr lang="en-US" sz="1800" b="0" strike="noStrike" spc="-1" dirty="0">
              <a:solidFill>
                <a:srgbClr val="000000"/>
              </a:solidFill>
              <a:uFill>
                <a:solidFill>
                  <a:srgbClr val="FFFFFF"/>
                </a:solidFill>
              </a:uFill>
              <a:latin typeface="Arial"/>
            </a:endParaRPr>
          </a:p>
        </p:txBody>
      </p:sp>
      <p:sp>
        <p:nvSpPr>
          <p:cNvPr id="3" name="Footer Placeholder 2">
            <a:extLst>
              <a:ext uri="{FF2B5EF4-FFF2-40B4-BE49-F238E27FC236}">
                <a16:creationId xmlns:a16="http://schemas.microsoft.com/office/drawing/2014/main" id="{87452491-A029-4B13-92F1-12DB3B77C8B1}"/>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3629343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550392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87630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8763000" cy="2514600"/>
          </a:xfrm>
        </p:spPr>
        <p:txBody>
          <a:bodyPr/>
          <a:lstStyle>
            <a:lvl1pPr marL="0" indent="0">
              <a:buNone/>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254085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1922968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B8EDAE3B-4F9B-E1D9-6A36-666A736E6FC0}"/>
              </a:ext>
            </a:extLst>
          </p:cNvPr>
          <p:cNvSpPr>
            <a:spLocks noGrp="1"/>
          </p:cNvSpPr>
          <p:nvPr>
            <p:ph type="ftr" sz="quarter" idx="10"/>
          </p:nvPr>
        </p:nvSpPr>
        <p:spPr/>
        <p:txBody>
          <a:bodyPr/>
          <a:lstStyle/>
          <a:p>
            <a:r>
              <a:rPr lang="en-US">
                <a:latin typeface="FreightMicro Pro Light" panose="02000603030000020004" pitchFamily="2" charset="0"/>
              </a:rPr>
              <a:t>Michael Ball | UC Berkeley | https://c88c.org | © CC BY-NC-SA</a:t>
            </a:r>
          </a:p>
        </p:txBody>
      </p:sp>
    </p:spTree>
    <p:extLst>
      <p:ext uri="{BB962C8B-B14F-4D97-AF65-F5344CB8AC3E}">
        <p14:creationId xmlns:p14="http://schemas.microsoft.com/office/powerpoint/2010/main" val="93825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55685" name="Rectangle 5"/>
          <p:cNvSpPr>
            <a:spLocks noGrp="1" noChangeArrowheads="1"/>
          </p:cNvSpPr>
          <p:nvPr>
            <p:ph type="ctrTitle"/>
          </p:nvPr>
        </p:nvSpPr>
        <p:spPr>
          <a:xfrm>
            <a:off x="1983828" y="2153805"/>
            <a:ext cx="8458200" cy="1470025"/>
          </a:xfrm>
          <a:noFill/>
        </p:spPr>
        <p:txBody>
          <a:bodyPr lIns="457200" rIns="457200">
            <a:normAutofit/>
          </a:bodyPr>
          <a:lstStyle>
            <a:lvl1pPr algn="ctr">
              <a:defRPr sz="3733" b="0" i="0" baseline="0">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566131" y="3908993"/>
            <a:ext cx="7543800" cy="990600"/>
          </a:xfrm>
        </p:spPr>
        <p:txBody>
          <a:bodyPr/>
          <a:lstStyle>
            <a:lvl1pPr marL="0" indent="0" algn="ctr">
              <a:buFontTx/>
              <a:buNone/>
              <a:defRPr sz="3200" b="0" i="0">
                <a:solidFill>
                  <a:schemeClr val="bg1"/>
                </a:solidFill>
                <a:latin typeface="FreightMicro Pro Book" panose="02000603020000020004" pitchFamily="2" charset="0"/>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26131" y="382588"/>
            <a:ext cx="11232469"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accent1"/>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7" name="Picture 6" descr="A black and white logo&#10;&#10;Description automatically generated">
            <a:extLst>
              <a:ext uri="{FF2B5EF4-FFF2-40B4-BE49-F238E27FC236}">
                <a16:creationId xmlns:a16="http://schemas.microsoft.com/office/drawing/2014/main" id="{36936D33-9916-57D9-FB99-897ADE096A99}"/>
              </a:ext>
            </a:extLst>
          </p:cNvPr>
          <p:cNvPicPr>
            <a:picLocks noChangeAspect="1"/>
          </p:cNvPicPr>
          <p:nvPr userDrawn="1"/>
        </p:nvPicPr>
        <p:blipFill>
          <a:blip r:embed="rId2"/>
          <a:stretch>
            <a:fillRect/>
          </a:stretch>
        </p:blipFill>
        <p:spPr>
          <a:xfrm>
            <a:off x="5209628" y="5211824"/>
            <a:ext cx="2006600" cy="800100"/>
          </a:xfrm>
          <a:prstGeom prst="rect">
            <a:avLst/>
          </a:prstGeom>
        </p:spPr>
      </p:pic>
      <p:pic>
        <p:nvPicPr>
          <p:cNvPr id="2" name="Picture 2" descr="cc logo">
            <a:extLst>
              <a:ext uri="{FF2B5EF4-FFF2-40B4-BE49-F238E27FC236}">
                <a16:creationId xmlns:a16="http://schemas.microsoft.com/office/drawing/2014/main" id="{EAA7962C-3F43-B61B-C295-5CC1C54FC6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457D5436-895F-5C14-E7A6-60F66909094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990FD94-67AA-9E61-5E4B-22B79FFC1B9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6AA5D1F-1908-7A27-D303-E300596211A5}"/>
              </a:ext>
              <a:ext uri="{C183D7F6-B498-43B3-948B-1728B52AA6E4}">
                <adec:decorative xmlns:adec="http://schemas.microsoft.com/office/drawing/2017/decorative" val="1"/>
              </a:ext>
            </a:extLst>
          </p:cNvPr>
          <p:cNvPicPr>
            <a:picLocks noChangeAspect="1" noChangeArrowheads="1"/>
          </p:cNvPicPr>
          <p:nvPr userDrawn="1"/>
        </p:nvPicPr>
        <p:blipFill>
          <a:blip r:embed="rId6">
            <a:alphaModFix/>
            <a:lum bright="70000" contrast="-70000"/>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727CECC5-A838-52DB-E938-F5E8244AB8AF}"/>
              </a:ext>
            </a:extLst>
          </p:cNvPr>
          <p:cNvSpPr>
            <a:spLocks noGrp="1"/>
          </p:cNvSpPr>
          <p:nvPr>
            <p:ph type="ftr" sz="quarter" idx="10"/>
          </p:nvPr>
        </p:nvSpPr>
        <p:spPr/>
        <p:txBody>
          <a:bodyPr/>
          <a:lstStyle>
            <a:lvl1pPr>
              <a:defRPr>
                <a:solidFill>
                  <a:schemeClr val="bg1"/>
                </a:solidFill>
              </a:defRPr>
            </a:lvl1pPr>
          </a:lstStyle>
          <a:p>
            <a:r>
              <a:rPr lang="en-US" dirty="0"/>
              <a:t>Michael Ball | UC Berkeley | https://c88c.org | © CC BY-NC-SA</a:t>
            </a:r>
          </a:p>
        </p:txBody>
      </p:sp>
    </p:spTree>
    <p:extLst>
      <p:ext uri="{BB962C8B-B14F-4D97-AF65-F5344CB8AC3E}">
        <p14:creationId xmlns:p14="http://schemas.microsoft.com/office/powerpoint/2010/main" val="2896552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rgbClr val="FBBA03"/>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sz="760" b="0" i="0" dirty="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5" name="Picture 8"/>
          <p:cNvPicPr>
            <a:picLocks noChangeAspect="1" noChangeArrowheads="1"/>
          </p:cNvPicPr>
          <p:nvPr userDrawn="1"/>
        </p:nvPicPr>
        <p:blipFill>
          <a:blip r:embed="rId2"/>
          <a:srcRect/>
          <a:stretch/>
        </p:blipFill>
        <p:spPr bwMode="auto">
          <a:xfrm>
            <a:off x="10769603" y="228600"/>
            <a:ext cx="833439" cy="833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5685" name="Rectangle 5"/>
          <p:cNvSpPr>
            <a:spLocks noGrp="1" noChangeArrowheads="1"/>
          </p:cNvSpPr>
          <p:nvPr>
            <p:ph type="ctrTitle"/>
          </p:nvPr>
        </p:nvSpPr>
        <p:spPr>
          <a:xfrm>
            <a:off x="2819400" y="2130432"/>
            <a:ext cx="8458200" cy="1470025"/>
          </a:xfrm>
        </p:spPr>
        <p:txBody>
          <a:bodyPr/>
          <a:lstStyle>
            <a:lvl1pPr algn="ctr">
              <a:defRPr sz="3200" b="0" i="0" baseline="0">
                <a:latin typeface="FreightMicro Pro Book"/>
              </a:defRPr>
            </a:lvl1pPr>
          </a:lstStyle>
          <a:p>
            <a:r>
              <a:rPr lang="en-US" dirty="0"/>
              <a:t>Click to edit Master title style</a:t>
            </a:r>
          </a:p>
        </p:txBody>
      </p:sp>
      <p:sp>
        <p:nvSpPr>
          <p:cNvPr id="455686" name="Rectangle 6"/>
          <p:cNvSpPr>
            <a:spLocks noGrp="1" noChangeArrowheads="1"/>
          </p:cNvSpPr>
          <p:nvPr>
            <p:ph type="subTitle" idx="1"/>
          </p:nvPr>
        </p:nvSpPr>
        <p:spPr>
          <a:xfrm>
            <a:off x="3276600" y="3886200"/>
            <a:ext cx="7543800" cy="990600"/>
          </a:xfrm>
        </p:spPr>
        <p:txBody>
          <a:bodyPr/>
          <a:lstStyle>
            <a:lvl1pPr marL="0" indent="0" algn="ctr">
              <a:buFontTx/>
              <a:buNone/>
              <a:defRPr/>
            </a:lvl1pPr>
          </a:lstStyle>
          <a:p>
            <a:r>
              <a:rPr lang="en-US" dirty="0"/>
              <a:t>Click to edit Master subtitle style</a:t>
            </a:r>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2179195" y="382588"/>
            <a:ext cx="83058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3200" b="0" i="0" kern="0" baseline="0" dirty="0">
                <a:latin typeface="FreightMicro Pro Book" panose="02000603020000020004" pitchFamily="2" charset="0"/>
              </a:rPr>
              <a:t>Computational Structures in Data Science</a:t>
            </a:r>
          </a:p>
        </p:txBody>
      </p:sp>
      <p:sp>
        <p:nvSpPr>
          <p:cNvPr id="10" name="TextBox 9">
            <a:extLst>
              <a:ext uri="{FF2B5EF4-FFF2-40B4-BE49-F238E27FC236}">
                <a16:creationId xmlns:a16="http://schemas.microsoft.com/office/drawing/2014/main" id="{6914DF4B-2D56-AB45-B234-4F37FEC419CC}"/>
              </a:ext>
            </a:extLst>
          </p:cNvPr>
          <p:cNvSpPr txBox="1"/>
          <p:nvPr userDrawn="1"/>
        </p:nvSpPr>
        <p:spPr>
          <a:xfrm>
            <a:off x="109100" y="2384625"/>
            <a:ext cx="2133600" cy="738664"/>
          </a:xfrm>
          <a:prstGeom prst="rect">
            <a:avLst/>
          </a:prstGeom>
          <a:noFill/>
        </p:spPr>
        <p:txBody>
          <a:bodyPr wrap="square">
            <a:spAutoFit/>
          </a:bodyPr>
          <a:lstStyle/>
          <a:p>
            <a:pPr lvl="0" algn="ctr">
              <a:defRPr/>
            </a:pP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UC Berkeley EECS</a:t>
            </a:r>
            <a:br>
              <a:rPr lang="en-US" sz="1400" b="0" i="0" baseline="0" dirty="0">
                <a:solidFill>
                  <a:schemeClr val="bg2"/>
                </a:solidFill>
                <a:latin typeface="Open Sans Light"/>
                <a:ea typeface="Open Sans Light" panose="020B0606030504020204" pitchFamily="34" charset="0"/>
                <a:cs typeface="Open Sans Light" panose="020B0606030504020204" pitchFamily="34" charset="0"/>
              </a:rPr>
            </a:b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Lecturer</a:t>
            </a:r>
          </a:p>
          <a:p>
            <a:pPr lvl="0" algn="ctr">
              <a:defRPr/>
            </a:pPr>
            <a:r>
              <a:rPr lang="en-US" sz="1400" b="0" i="0" baseline="0" dirty="0">
                <a:solidFill>
                  <a:schemeClr val="bg2"/>
                </a:solidFill>
                <a:latin typeface="Open Sans Light"/>
                <a:ea typeface="Open Sans Light" panose="020B0606030504020204" pitchFamily="34" charset="0"/>
                <a:cs typeface="Open Sans Light" panose="020B0606030504020204" pitchFamily="34" charset="0"/>
              </a:rPr>
              <a:t>Michael Ball</a:t>
            </a:r>
          </a:p>
        </p:txBody>
      </p:sp>
      <p:pic>
        <p:nvPicPr>
          <p:cNvPr id="11" name="Picture 2">
            <a:extLst>
              <a:ext uri="{FF2B5EF4-FFF2-40B4-BE49-F238E27FC236}">
                <a16:creationId xmlns:a16="http://schemas.microsoft.com/office/drawing/2014/main" id="{8CD1E19B-E1FA-114F-B2A6-C6DE982CA377}"/>
              </a:ext>
            </a:extLst>
          </p:cNvPr>
          <p:cNvPicPr>
            <a:picLocks noChangeAspect="1" noChangeArrowheads="1"/>
          </p:cNvPicPr>
          <p:nvPr userDrawn="1"/>
        </p:nvPicPr>
        <p:blipFill>
          <a:blip r:embed="rId3"/>
          <a:srcRect/>
          <a:stretch/>
        </p:blipFill>
        <p:spPr bwMode="auto">
          <a:xfrm>
            <a:off x="457205" y="152406"/>
            <a:ext cx="1437391" cy="21576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5">
            <a:extLst>
              <a:ext uri="{FF2B5EF4-FFF2-40B4-BE49-F238E27FC236}">
                <a16:creationId xmlns:a16="http://schemas.microsoft.com/office/drawing/2014/main" id="{E54B2176-5634-6845-968B-F5816C0360CC}"/>
              </a:ext>
            </a:extLst>
          </p:cNvPr>
          <p:cNvSpPr txBox="1">
            <a:spLocks noChangeArrowheads="1"/>
          </p:cNvSpPr>
          <p:nvPr userDrawn="1"/>
        </p:nvSpPr>
        <p:spPr bwMode="auto">
          <a:xfrm>
            <a:off x="3246258" y="6381750"/>
            <a:ext cx="6171679"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844" tIns="19423" rIns="38844" bIns="19423" numCol="1" anchor="ctr" anchorCtr="0" compatLnSpc="1">
            <a:prstTxWarp prst="textNoShape">
              <a:avLst/>
            </a:prstTxWarp>
          </a:bodyPr>
          <a:lstStyle>
            <a:lvl1pPr algn="l"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pPr algn="ctr">
              <a:defRPr/>
            </a:pPr>
            <a:r>
              <a:rPr lang="en-US" sz="1200" b="0" i="0" baseline="0" dirty="0">
                <a:latin typeface="FreightMicro Pro Light" panose="02000603030000020004" pitchFamily="2" charset="0"/>
              </a:rPr>
              <a:t>UC Berkeley | Computer Science 88 | Michael Ball | http://cs88.org</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5" y="2584176"/>
            <a:ext cx="184731" cy="213585"/>
          </a:xfrm>
          <a:prstGeom prst="rect">
            <a:avLst/>
          </a:prstGeom>
          <a:noFill/>
        </p:spPr>
        <p:txBody>
          <a:bodyPr wrap="none" rtlCol="0">
            <a:spAutoFit/>
          </a:bodyPr>
          <a:lstStyle/>
          <a:p>
            <a:endParaRPr lang="en-US" sz="788" b="0" i="0" dirty="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7" name="TextBox 6">
            <a:extLst>
              <a:ext uri="{FF2B5EF4-FFF2-40B4-BE49-F238E27FC236}">
                <a16:creationId xmlns:a16="http://schemas.microsoft.com/office/drawing/2014/main" id="{C53EF65B-5B14-C7E1-E1F9-88E88BF9E207}"/>
              </a:ext>
            </a:extLst>
          </p:cNvPr>
          <p:cNvSpPr txBox="1"/>
          <p:nvPr userDrawn="1"/>
        </p:nvSpPr>
        <p:spPr>
          <a:xfrm>
            <a:off x="1055914" y="-522514"/>
            <a:ext cx="184731" cy="307777"/>
          </a:xfrm>
          <a:prstGeom prst="rect">
            <a:avLst/>
          </a:prstGeom>
          <a:noFill/>
        </p:spPr>
        <p:txBody>
          <a:bodyPr wrap="none" rtlCol="0">
            <a:spAutoFit/>
          </a:bodyPr>
          <a:lstStyle/>
          <a:p>
            <a:endParaRPr lang="en-US" b="0" i="0" dirty="0">
              <a:latin typeface="Open Sans Light" panose="020B0606030504020204" pitchFamily="34" charset="0"/>
              <a:ea typeface="Open Sans Light" panose="020B0606030504020204" pitchFamily="34" charset="0"/>
              <a:cs typeface="Open Sans Light" panose="020B0606030504020204" pitchFamily="34" charset="0"/>
            </a:endParaRPr>
          </a:p>
        </p:txBody>
      </p:sp>
    </p:spTree>
    <p:extLst>
      <p:ext uri="{BB962C8B-B14F-4D97-AF65-F5344CB8AC3E}">
        <p14:creationId xmlns:p14="http://schemas.microsoft.com/office/powerpoint/2010/main" val="446553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977356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2"/>
          </a:xfrm>
        </p:spPr>
        <p:txBody>
          <a:bodyPr anchor="b"/>
          <a:lstStyle>
            <a:lvl1pPr marL="0" indent="0">
              <a:buNone/>
              <a:defRPr sz="1013" b="0"/>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8"/>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533400" y="228600"/>
            <a:ext cx="10210800" cy="736600"/>
          </a:xfrm>
        </p:spPr>
        <p:txBody>
          <a:bodyPr/>
          <a:lstStyle>
            <a:lvl1pPr>
              <a:defRPr sz="2800" baseline="0"/>
            </a:lvl1pPr>
          </a:lstStyle>
          <a:p>
            <a:r>
              <a:rPr lang="en-US" dirty="0"/>
              <a:t>Click to edit Master title style</a:t>
            </a:r>
          </a:p>
        </p:txBody>
      </p:sp>
    </p:spTree>
    <p:extLst>
      <p:ext uri="{BB962C8B-B14F-4D97-AF65-F5344CB8AC3E}">
        <p14:creationId xmlns:p14="http://schemas.microsoft.com/office/powerpoint/2010/main" val="336399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Gray Title">
    <p:bg>
      <p:bgPr>
        <a:solidFill>
          <a:srgbClr val="46535E"/>
        </a:solidFill>
        <a:effectLst/>
      </p:bgPr>
    </p:bg>
    <p:spTree>
      <p:nvGrpSpPr>
        <p:cNvPr id="1" name=""/>
        <p:cNvGrpSpPr/>
        <p:nvPr/>
      </p:nvGrpSpPr>
      <p:grpSpPr>
        <a:xfrm>
          <a:off x="0" y="0"/>
          <a:ext cx="0" cy="0"/>
          <a:chOff x="0" y="0"/>
          <a:chExt cx="0" cy="0"/>
        </a:xfrm>
      </p:grpSpPr>
      <p:sp>
        <p:nvSpPr>
          <p:cNvPr id="4" name="Line 7"/>
          <p:cNvSpPr>
            <a:spLocks noChangeShapeType="1"/>
          </p:cNvSpPr>
          <p:nvPr/>
        </p:nvSpPr>
        <p:spPr bwMode="auto">
          <a:xfrm>
            <a:off x="457200" y="1219200"/>
            <a:ext cx="11201400" cy="0"/>
          </a:xfrm>
          <a:prstGeom prst="line">
            <a:avLst/>
          </a:prstGeom>
          <a:noFill/>
          <a:ln w="47625" cap="rnd" cmpd="sng">
            <a:solidFill>
              <a:schemeClr val="accent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sz="760" b="0" i="0">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55685" name="Rectangle 5"/>
          <p:cNvSpPr>
            <a:spLocks noGrp="1" noChangeArrowheads="1"/>
          </p:cNvSpPr>
          <p:nvPr>
            <p:ph type="ctrTitle"/>
          </p:nvPr>
        </p:nvSpPr>
        <p:spPr>
          <a:xfrm>
            <a:off x="1866900" y="2170186"/>
            <a:ext cx="8458200" cy="1470025"/>
          </a:xfrm>
          <a:noFill/>
        </p:spPr>
        <p:txBody>
          <a:bodyPr lIns="457200" rIns="457200" anchor="ctr" anchorCtr="1">
            <a:normAutofit/>
          </a:bodyPr>
          <a:lstStyle>
            <a:lvl1pPr algn="ctr">
              <a:defRPr sz="3733" b="0" i="0" baseline="0">
                <a:solidFill>
                  <a:schemeClr val="bg2"/>
                </a:solidFill>
                <a:latin typeface="FreightMicro Pro Book" panose="02000603020000020004" pitchFamily="2" charset="0"/>
              </a:defRPr>
            </a:lvl1pPr>
          </a:lstStyle>
          <a:p>
            <a:r>
              <a:rPr lang="en-US" dirty="0"/>
              <a:t>Click to edit Master title style</a:t>
            </a:r>
          </a:p>
        </p:txBody>
      </p:sp>
      <p:sp>
        <p:nvSpPr>
          <p:cNvPr id="455686" name="Rectangle 6"/>
          <p:cNvSpPr>
            <a:spLocks noGrp="1" noChangeArrowheads="1"/>
          </p:cNvSpPr>
          <p:nvPr>
            <p:ph type="subTitle" idx="1"/>
          </p:nvPr>
        </p:nvSpPr>
        <p:spPr>
          <a:xfrm>
            <a:off x="2324100" y="3970684"/>
            <a:ext cx="7543800" cy="990600"/>
          </a:xfrm>
        </p:spPr>
        <p:txBody>
          <a:bodyPr lIns="91440" anchor="ctr" anchorCtr="1"/>
          <a:lstStyle>
            <a:lvl1pPr marL="0" indent="0" algn="ctr">
              <a:buFontTx/>
              <a:buNone/>
              <a:defRPr sz="3000" b="0" i="0">
                <a:solidFill>
                  <a:schemeClr val="bg2"/>
                </a:solidFill>
                <a:latin typeface="FreightMicro Pro Book" panose="02000603020000020004" pitchFamily="2" charset="0"/>
              </a:defRPr>
            </a:lvl1pPr>
          </a:lstStyle>
          <a:p>
            <a:endParaRPr lang="en-US" dirty="0"/>
          </a:p>
        </p:txBody>
      </p:sp>
      <p:sp>
        <p:nvSpPr>
          <p:cNvPr id="9" name="Rectangle 5">
            <a:extLst>
              <a:ext uri="{FF2B5EF4-FFF2-40B4-BE49-F238E27FC236}">
                <a16:creationId xmlns:a16="http://schemas.microsoft.com/office/drawing/2014/main" id="{D689537F-BECA-854A-A037-BD779A5CA593}"/>
              </a:ext>
            </a:extLst>
          </p:cNvPr>
          <p:cNvSpPr txBox="1">
            <a:spLocks noChangeArrowheads="1"/>
          </p:cNvSpPr>
          <p:nvPr userDrawn="1"/>
        </p:nvSpPr>
        <p:spPr bwMode="auto">
          <a:xfrm>
            <a:off x="457200" y="314329"/>
            <a:ext cx="11201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844" tIns="19423" rIns="38844" bIns="19423" numCol="1" anchor="ctr" anchorCtr="0" compatLnSpc="1">
            <a:prstTxWarp prst="textNoShape">
              <a:avLst/>
            </a:prstTxWarp>
          </a:bodyPr>
          <a:lstStyle>
            <a:lvl1pPr algn="ctr" rtl="0" eaLnBrk="1" fontAlgn="base" hangingPunct="1">
              <a:lnSpc>
                <a:spcPct val="90000"/>
              </a:lnSpc>
              <a:spcBef>
                <a:spcPct val="0"/>
              </a:spcBef>
              <a:spcAft>
                <a:spcPct val="0"/>
              </a:spcAft>
              <a:defRPr sz="3600" b="1" i="0">
                <a:solidFill>
                  <a:srgbClr val="0332B7"/>
                </a:solidFill>
                <a:latin typeface="FreightText Pro Book" panose="02000603060000020004" pitchFamily="2" charset="0"/>
                <a:ea typeface="ＭＳ Ｐゴシック" charset="-128"/>
                <a:cs typeface="FreightText Pro Book" panose="02000603060000020004" pitchFamily="2" charset="0"/>
              </a:defRPr>
            </a:lvl1pPr>
            <a:lvl2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1" fontAlgn="base" hangingPunct="1">
              <a:lnSpc>
                <a:spcPct val="90000"/>
              </a:lnSpc>
              <a:spcBef>
                <a:spcPct val="0"/>
              </a:spcBef>
              <a:spcAft>
                <a:spcPct val="0"/>
              </a:spcAft>
              <a:defRPr sz="3200" b="1">
                <a:solidFill>
                  <a:srgbClr val="0332B7"/>
                </a:solidFill>
                <a:latin typeface="Arial" charset="0"/>
              </a:defRPr>
            </a:lvl6pPr>
            <a:lvl7pPr marL="914400" algn="l" rtl="0" eaLnBrk="1" fontAlgn="base" hangingPunct="1">
              <a:lnSpc>
                <a:spcPct val="90000"/>
              </a:lnSpc>
              <a:spcBef>
                <a:spcPct val="0"/>
              </a:spcBef>
              <a:spcAft>
                <a:spcPct val="0"/>
              </a:spcAft>
              <a:defRPr sz="3200" b="1">
                <a:solidFill>
                  <a:srgbClr val="0332B7"/>
                </a:solidFill>
                <a:latin typeface="Arial" charset="0"/>
              </a:defRPr>
            </a:lvl7pPr>
            <a:lvl8pPr marL="1371600" algn="l" rtl="0" eaLnBrk="1" fontAlgn="base" hangingPunct="1">
              <a:lnSpc>
                <a:spcPct val="90000"/>
              </a:lnSpc>
              <a:spcBef>
                <a:spcPct val="0"/>
              </a:spcBef>
              <a:spcAft>
                <a:spcPct val="0"/>
              </a:spcAft>
              <a:defRPr sz="3200" b="1">
                <a:solidFill>
                  <a:srgbClr val="0332B7"/>
                </a:solidFill>
                <a:latin typeface="Arial" charset="0"/>
              </a:defRPr>
            </a:lvl8pPr>
            <a:lvl9pPr marL="1828800" algn="l" rtl="0" eaLnBrk="1" fontAlgn="base" hangingPunct="1">
              <a:lnSpc>
                <a:spcPct val="90000"/>
              </a:lnSpc>
              <a:spcBef>
                <a:spcPct val="0"/>
              </a:spcBef>
              <a:spcAft>
                <a:spcPct val="0"/>
              </a:spcAft>
              <a:defRPr sz="3200" b="1">
                <a:solidFill>
                  <a:srgbClr val="0332B7"/>
                </a:solidFill>
                <a:latin typeface="Arial" charset="0"/>
              </a:defRPr>
            </a:lvl9pPr>
          </a:lstStyle>
          <a:p>
            <a:r>
              <a:rPr lang="en-US" sz="4800" b="0" i="0" kern="0" baseline="0" dirty="0">
                <a:solidFill>
                  <a:schemeClr val="bg2"/>
                </a:solidFill>
                <a:latin typeface="FreightMicro Pro Book" panose="02000603020000020004" pitchFamily="2" charset="0"/>
              </a:rPr>
              <a:t>Computational Structures in Data Science</a:t>
            </a:r>
          </a:p>
        </p:txBody>
      </p:sp>
      <p:sp>
        <p:nvSpPr>
          <p:cNvPr id="3" name="TextBox 2">
            <a:extLst>
              <a:ext uri="{FF2B5EF4-FFF2-40B4-BE49-F238E27FC236}">
                <a16:creationId xmlns:a16="http://schemas.microsoft.com/office/drawing/2014/main" id="{22E66487-F608-564D-808C-E53BA42B7ECC}"/>
              </a:ext>
            </a:extLst>
          </p:cNvPr>
          <p:cNvSpPr txBox="1"/>
          <p:nvPr userDrawn="1"/>
        </p:nvSpPr>
        <p:spPr>
          <a:xfrm>
            <a:off x="5108717" y="2584177"/>
            <a:ext cx="184731" cy="213585"/>
          </a:xfrm>
          <a:prstGeom prst="rect">
            <a:avLst/>
          </a:prstGeom>
          <a:noFill/>
        </p:spPr>
        <p:txBody>
          <a:bodyPr wrap="none" rtlCol="0">
            <a:spAutoFit/>
          </a:bodyPr>
          <a:lstStyle/>
          <a:p>
            <a:endParaRPr lang="en-US" sz="788" b="0" i="0">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7" name="Picture 6">
            <a:extLst>
              <a:ext uri="{FF2B5EF4-FFF2-40B4-BE49-F238E27FC236}">
                <a16:creationId xmlns:a16="http://schemas.microsoft.com/office/drawing/2014/main" id="{36936D33-9916-57D9-FB99-897ADE096A99}"/>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092700" y="5238751"/>
            <a:ext cx="2006600" cy="800100"/>
          </a:xfrm>
          <a:prstGeom prst="rect">
            <a:avLst/>
          </a:prstGeom>
        </p:spPr>
      </p:pic>
      <p:pic>
        <p:nvPicPr>
          <p:cNvPr id="2" name="Picture 2" descr="cc logo">
            <a:extLst>
              <a:ext uri="{FF2B5EF4-FFF2-40B4-BE49-F238E27FC236}">
                <a16:creationId xmlns:a16="http://schemas.microsoft.com/office/drawing/2014/main" id="{5867EE33-0531-3B3B-5F3F-4915997C35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2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044A1AF6-78D2-1F19-3AD4-A4646F288BBE}"/>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87680" y="641604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948AF43-1942-A3AB-74BE-E6775AAA7D0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53440" y="6411277"/>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669AB84-0488-46A9-C63A-5BAB9678459E}"/>
              </a:ext>
              <a:ext uri="{C183D7F6-B498-43B3-948B-1728B52AA6E4}">
                <adec:decorative xmlns:adec="http://schemas.microsoft.com/office/drawing/2017/decorative" val="1"/>
              </a:ext>
            </a:extLst>
          </p:cNvPr>
          <p:cNvPicPr>
            <a:picLocks noChangeAspect="1" noChangeArrowheads="1"/>
          </p:cNvPicPr>
          <p:nvPr userDrawn="1"/>
        </p:nvPicPr>
        <p:blipFill>
          <a:blip r:embed="rId7">
            <a:alphaModFix/>
            <a:lum bright="70000" contrast="-70000"/>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flipH="1">
            <a:off x="1219200" y="6408596"/>
            <a:ext cx="304800" cy="3048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AE4B558-3D21-33F1-35A1-FE48DF43E2C9}"/>
              </a:ext>
            </a:extLst>
          </p:cNvPr>
          <p:cNvSpPr>
            <a:spLocks noGrp="1"/>
          </p:cNvSpPr>
          <p:nvPr>
            <p:ph type="ftr" sz="quarter" idx="10"/>
          </p:nvPr>
        </p:nvSpPr>
        <p:spPr/>
        <p:txBody>
          <a:bodyPr/>
          <a:lstStyle>
            <a:lvl1pPr>
              <a:defRPr>
                <a:solidFill>
                  <a:schemeClr val="bg2"/>
                </a:solidFill>
              </a:defRPr>
            </a:lvl1pPr>
          </a:lstStyle>
          <a:p>
            <a:r>
              <a:rPr lang="en-US" dirty="0"/>
              <a:t>Michael Ball | UC Berkeley | https://c88c.org | © CC BY-NC-SA</a:t>
            </a:r>
          </a:p>
        </p:txBody>
      </p:sp>
    </p:spTree>
    <p:extLst>
      <p:ext uri="{BB962C8B-B14F-4D97-AF65-F5344CB8AC3E}">
        <p14:creationId xmlns:p14="http://schemas.microsoft.com/office/powerpoint/2010/main" val="419450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IT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1852-78FC-D3F3-C972-F219664A4F94}"/>
              </a:ext>
            </a:extLst>
          </p:cNvPr>
          <p:cNvSpPr>
            <a:spLocks noGrp="1"/>
          </p:cNvSpPr>
          <p:nvPr>
            <p:ph type="title" hasCustomPrompt="1"/>
          </p:nvPr>
        </p:nvSpPr>
        <p:spPr/>
        <p:txBody>
          <a:bodyPr/>
          <a:lstStyle/>
          <a:p>
            <a:r>
              <a:rPr lang="en-US" dirty="0"/>
              <a:t>CITN</a:t>
            </a:r>
          </a:p>
        </p:txBody>
      </p:sp>
      <p:sp>
        <p:nvSpPr>
          <p:cNvPr id="5" name="Text Placeholder 4">
            <a:extLst>
              <a:ext uri="{FF2B5EF4-FFF2-40B4-BE49-F238E27FC236}">
                <a16:creationId xmlns:a16="http://schemas.microsoft.com/office/drawing/2014/main" id="{997D5024-0F78-8518-088C-2091FD4977F0}"/>
              </a:ext>
            </a:extLst>
          </p:cNvPr>
          <p:cNvSpPr>
            <a:spLocks noGrp="1"/>
          </p:cNvSpPr>
          <p:nvPr>
            <p:ph type="body" sz="quarter" idx="11"/>
          </p:nvPr>
        </p:nvSpPr>
        <p:spPr>
          <a:xfrm>
            <a:off x="381000" y="1066800"/>
            <a:ext cx="7924800" cy="5257800"/>
          </a:xfrm>
        </p:spPr>
        <p:txBody>
          <a:bodyPr>
            <a:normAutofit/>
          </a:bodyPr>
          <a:lstStyle>
            <a:lvl1pPr marL="0" indent="0" algn="just">
              <a:buNone/>
              <a:defRPr sz="2000"/>
            </a:lvl1pPr>
            <a:lvl2pPr marL="192877" indent="0" algn="just">
              <a:buNone/>
              <a:defRPr/>
            </a:lvl2pPr>
            <a:lvl3pPr marL="385753" indent="0" algn="just">
              <a:buNone/>
              <a:defRPr/>
            </a:lvl3pPr>
            <a:lvl4pPr marL="578630" indent="0" algn="just">
              <a:buNone/>
              <a:defRPr/>
            </a:lvl4pPr>
            <a:lvl5pPr marL="771506" indent="0" algn="just">
              <a:buNone/>
              <a:defRPr/>
            </a:lvl5pPr>
          </a:lstStyle>
          <a:p>
            <a:pPr lvl="0"/>
            <a:r>
              <a:rPr lang="en-US" dirty="0"/>
              <a:t>Click to edit Master text styles</a:t>
            </a:r>
          </a:p>
          <a:p>
            <a:pPr lvl="0"/>
            <a:r>
              <a:rPr lang="en-US" dirty="0"/>
              <a:t>Second level</a:t>
            </a:r>
          </a:p>
        </p:txBody>
      </p:sp>
      <p:sp>
        <p:nvSpPr>
          <p:cNvPr id="7" name="Picture Placeholder 6">
            <a:extLst>
              <a:ext uri="{FF2B5EF4-FFF2-40B4-BE49-F238E27FC236}">
                <a16:creationId xmlns:a16="http://schemas.microsoft.com/office/drawing/2014/main" id="{908115F0-EE99-B62A-B436-CE068D384E25}"/>
              </a:ext>
            </a:extLst>
          </p:cNvPr>
          <p:cNvSpPr>
            <a:spLocks noGrp="1"/>
          </p:cNvSpPr>
          <p:nvPr>
            <p:ph type="pic" sz="quarter" idx="12"/>
          </p:nvPr>
        </p:nvSpPr>
        <p:spPr>
          <a:xfrm>
            <a:off x="8458200" y="152400"/>
            <a:ext cx="3276600" cy="2286000"/>
          </a:xfrm>
        </p:spPr>
        <p:txBody>
          <a:bodyPr/>
          <a:lstStyle/>
          <a:p>
            <a:endParaRPr lang="en-US"/>
          </a:p>
        </p:txBody>
      </p:sp>
      <p:sp>
        <p:nvSpPr>
          <p:cNvPr id="6" name="Footer Placeholder 5">
            <a:extLst>
              <a:ext uri="{FF2B5EF4-FFF2-40B4-BE49-F238E27FC236}">
                <a16:creationId xmlns:a16="http://schemas.microsoft.com/office/drawing/2014/main" id="{F3DAD039-3F0B-EE63-8523-7285720D1B2D}"/>
              </a:ext>
            </a:extLst>
          </p:cNvPr>
          <p:cNvSpPr>
            <a:spLocks noGrp="1"/>
          </p:cNvSpPr>
          <p:nvPr>
            <p:ph type="ftr" sz="quarter" idx="13"/>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32664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1066800"/>
            <a:ext cx="11277600" cy="52578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144690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ents + 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533400" y="1066800"/>
            <a:ext cx="109728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533400" y="3733800"/>
            <a:ext cx="10972800" cy="2514600"/>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39126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 Comm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E935-D3CA-F2F6-7481-6CC2EA5CE39E}"/>
              </a:ext>
            </a:extLst>
          </p:cNvPr>
          <p:cNvSpPr>
            <a:spLocks noGrp="1"/>
          </p:cNvSpPr>
          <p:nvPr>
            <p:ph type="title"/>
          </p:nvPr>
        </p:nvSpPr>
        <p:spPr/>
        <p:txBody>
          <a:bodyPr/>
          <a:lstStyle/>
          <a:p>
            <a:r>
              <a:rPr lang="en-US"/>
              <a:t>Click to edit Master title style</a:t>
            </a:r>
          </a:p>
        </p:txBody>
      </p:sp>
      <p:sp>
        <p:nvSpPr>
          <p:cNvPr id="4" name="Content Placeholder 2">
            <a:extLst>
              <a:ext uri="{FF2B5EF4-FFF2-40B4-BE49-F238E27FC236}">
                <a16:creationId xmlns:a16="http://schemas.microsoft.com/office/drawing/2014/main" id="{3B82928C-C2C6-56F3-58DC-18D2AB8BF666}"/>
              </a:ext>
            </a:extLst>
          </p:cNvPr>
          <p:cNvSpPr>
            <a:spLocks noGrp="1"/>
          </p:cNvSpPr>
          <p:nvPr>
            <p:ph idx="1"/>
          </p:nvPr>
        </p:nvSpPr>
        <p:spPr>
          <a:xfrm>
            <a:off x="304800" y="3733800"/>
            <a:ext cx="11430000" cy="2514600"/>
          </a:xfrm>
        </p:spPr>
        <p:txBody>
          <a:bodyPr/>
          <a:lstStyle>
            <a:lvl1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1pPr>
            <a:lvl2pPr>
              <a:defRPr sz="2200" b="0" i="0" baseline="0">
                <a:latin typeface="Open Sans Light" panose="020B0606030504020204" pitchFamily="34" charset="0"/>
                <a:ea typeface="Open Sans Light" panose="020B0606030504020204" pitchFamily="34" charset="0"/>
                <a:cs typeface="Open Sans Light" panose="020B0606030504020204" pitchFamily="34" charset="0"/>
              </a:defRPr>
            </a:lvl2pPr>
            <a:lvl3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3pPr>
            <a:lvl4pPr>
              <a:defRPr sz="2000" b="0" i="0" baseline="0">
                <a:latin typeface="Open Sans Light" panose="020B0606030504020204" pitchFamily="34" charset="0"/>
                <a:ea typeface="Open Sans Light" panose="020B0606030504020204" pitchFamily="34" charset="0"/>
                <a:cs typeface="Open Sans Light" panose="020B0606030504020204" pitchFamily="34" charset="0"/>
              </a:defRPr>
            </a:lvl4pPr>
            <a:lvl5pPr>
              <a:defRPr sz="1800" b="0" i="0" baseline="0">
                <a:latin typeface="Open Sans Light" panose="020B0606030504020204" pitchFamily="34" charset="0"/>
                <a:ea typeface="Open Sans Light" panose="020B0606030504020204" pitchFamily="34" charset="0"/>
                <a:cs typeface="Open Sans Light"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A0B3683A-E9D6-DD15-0B31-95D169D29D33}"/>
              </a:ext>
            </a:extLst>
          </p:cNvPr>
          <p:cNvSpPr>
            <a:spLocks noGrp="1"/>
          </p:cNvSpPr>
          <p:nvPr>
            <p:ph type="body" sz="quarter" idx="11" hasCustomPrompt="1"/>
          </p:nvPr>
        </p:nvSpPr>
        <p:spPr>
          <a:xfrm>
            <a:off x="304800" y="1049866"/>
            <a:ext cx="11430000" cy="2607733"/>
          </a:xfrm>
        </p:spPr>
        <p:txBody>
          <a:bodyPr/>
          <a:lstStyle>
            <a:lvl1pPr marL="0" indent="0">
              <a:buNone/>
              <a:defRPr sz="2400" b="0" i="0">
                <a:latin typeface="Source Code Pro Medium" panose="020B0309030403020204" pitchFamily="34" charset="0"/>
                <a:ea typeface="Source Code Pro Medium" panose="020B0309030403020204" pitchFamily="34" charset="0"/>
              </a:defRPr>
            </a:lvl1pPr>
          </a:lstStyle>
          <a:p>
            <a:r>
              <a:rPr lang="en-US" b="0" i="0" dirty="0">
                <a:latin typeface="Source Code Pro" panose="020B0509030403020204" pitchFamily="49" charset="0"/>
                <a:ea typeface="Source Code Pro" panose="020B0509030403020204" pitchFamily="49" charset="0"/>
              </a:rPr>
              <a:t>Python Code:</a:t>
            </a:r>
          </a:p>
          <a:p>
            <a:r>
              <a:rPr lang="en-US" b="0" i="0" dirty="0">
                <a:latin typeface="Source Code Pro" panose="020B0509030403020204" pitchFamily="49" charset="0"/>
                <a:ea typeface="Source Code Pro" panose="020B0509030403020204" pitchFamily="49" charset="0"/>
              </a:rPr>
              <a:t>&gt;&gt;&gt; </a:t>
            </a:r>
          </a:p>
          <a:p>
            <a:r>
              <a:rPr lang="en-US" b="0" i="0" dirty="0">
                <a:latin typeface="Source Code Pro" panose="020B0509030403020204" pitchFamily="49" charset="0"/>
                <a:ea typeface="Source Code Pro" panose="020B0509030403020204" pitchFamily="49" charset="0"/>
              </a:rPr>
              <a:t>Terminal Commands:</a:t>
            </a:r>
            <a:br>
              <a:rPr lang="en-US" b="0" i="0" dirty="0">
                <a:latin typeface="Source Code Pro" panose="020B0509030403020204" pitchFamily="49" charset="0"/>
                <a:ea typeface="Source Code Pro" panose="020B0509030403020204" pitchFamily="49" charset="0"/>
              </a:rPr>
            </a:br>
            <a:r>
              <a:rPr lang="en-US" b="0" i="0" dirty="0">
                <a:latin typeface="Source Code Pro" panose="020B0509030403020204" pitchFamily="49" charset="0"/>
                <a:ea typeface="Source Code Pro" panose="020B0509030403020204" pitchFamily="49" charset="0"/>
              </a:rPr>
              <a:t>$ …</a:t>
            </a:r>
          </a:p>
          <a:p>
            <a:pPr lvl="0"/>
            <a:endParaRPr lang="en-US" dirty="0"/>
          </a:p>
        </p:txBody>
      </p:sp>
      <p:sp>
        <p:nvSpPr>
          <p:cNvPr id="6" name="Footer Placeholder 5">
            <a:extLst>
              <a:ext uri="{FF2B5EF4-FFF2-40B4-BE49-F238E27FC236}">
                <a16:creationId xmlns:a16="http://schemas.microsoft.com/office/drawing/2014/main" id="{13D56C03-6D79-D18C-760B-B6B4E561C84D}"/>
              </a:ext>
            </a:extLst>
          </p:cNvPr>
          <p:cNvSpPr>
            <a:spLocks noGrp="1"/>
          </p:cNvSpPr>
          <p:nvPr>
            <p:ph type="ftr" sz="quarter" idx="12"/>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210634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aseline="0"/>
            </a:lvl1pPr>
          </a:lstStyle>
          <a:p>
            <a:r>
              <a:rPr lang="en-US" dirty="0"/>
              <a:t>Click to edit Master title style</a:t>
            </a:r>
          </a:p>
        </p:txBody>
      </p:sp>
      <p:sp>
        <p:nvSpPr>
          <p:cNvPr id="3" name="Content Placeholder 2"/>
          <p:cNvSpPr>
            <a:spLocks noGrp="1"/>
          </p:cNvSpPr>
          <p:nvPr>
            <p:ph sz="half" idx="1"/>
          </p:nvPr>
        </p:nvSpPr>
        <p:spPr>
          <a:xfrm>
            <a:off x="533400" y="1066800"/>
            <a:ext cx="5334000" cy="5257800"/>
          </a:xfrm>
        </p:spPr>
        <p:txBody>
          <a:bodyPr/>
          <a:lstStyle>
            <a:lvl1pPr>
              <a:defRPr sz="2200"/>
            </a:lvl1pPr>
            <a:lvl2pPr>
              <a:defRPr sz="2200"/>
            </a:lvl2pPr>
            <a:lvl3pPr>
              <a:defRPr sz="22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066800"/>
            <a:ext cx="5334000" cy="5257800"/>
          </a:xfrm>
        </p:spPr>
        <p:txBody>
          <a:bodyPr/>
          <a:lstStyle>
            <a:lvl1pPr>
              <a:defRPr sz="2200"/>
            </a:lvl1pPr>
            <a:lvl2pPr>
              <a:defRPr sz="2200"/>
            </a:lvl2pPr>
            <a:lvl3pPr>
              <a:defRPr sz="2000"/>
            </a:lvl3pPr>
            <a:lvl4pPr>
              <a:defRPr sz="2000"/>
            </a:lvl4pPr>
            <a:lvl5pPr>
              <a:defRPr sz="1800"/>
            </a:lvl5pPr>
            <a:lvl6pPr>
              <a:defRPr sz="760"/>
            </a:lvl6pPr>
            <a:lvl7pPr>
              <a:defRPr sz="760"/>
            </a:lvl7pPr>
            <a:lvl8pPr>
              <a:defRPr sz="760"/>
            </a:lvl8pPr>
            <a:lvl9pPr>
              <a:defRPr sz="7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62A21C7C-9A16-3A4F-22C4-4A125632B1A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308931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4" name="Content Placeholder 3"/>
          <p:cNvSpPr>
            <a:spLocks noGrp="1"/>
          </p:cNvSpPr>
          <p:nvPr>
            <p:ph sz="half" idx="2"/>
          </p:nvPr>
        </p:nvSpPr>
        <p:spPr>
          <a:xfrm>
            <a:off x="531284"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143000"/>
            <a:ext cx="5463117" cy="639763"/>
          </a:xfrm>
        </p:spPr>
        <p:txBody>
          <a:bodyPr anchor="b"/>
          <a:lstStyle>
            <a:lvl1pPr marL="0" indent="0">
              <a:buNone/>
              <a:defRPr sz="1013" b="0"/>
            </a:lvl1pPr>
            <a:lvl2pPr marL="192877" indent="0">
              <a:buNone/>
              <a:defRPr sz="844" b="1"/>
            </a:lvl2pPr>
            <a:lvl3pPr marL="385753" indent="0">
              <a:buNone/>
              <a:defRPr sz="760" b="1"/>
            </a:lvl3pPr>
            <a:lvl4pPr marL="578630" indent="0">
              <a:buNone/>
              <a:defRPr sz="675" b="1"/>
            </a:lvl4pPr>
            <a:lvl5pPr marL="771506" indent="0">
              <a:buNone/>
              <a:defRPr sz="675" b="1"/>
            </a:lvl5pPr>
            <a:lvl6pPr marL="964383" indent="0">
              <a:buNone/>
              <a:defRPr sz="675" b="1"/>
            </a:lvl6pPr>
            <a:lvl7pPr marL="1157259" indent="0">
              <a:buNone/>
              <a:defRPr sz="675" b="1"/>
            </a:lvl7pPr>
            <a:lvl8pPr marL="1350136" indent="0">
              <a:buNone/>
              <a:defRPr sz="675" b="1"/>
            </a:lvl8pPr>
            <a:lvl9pPr marL="1543012" indent="0">
              <a:buNone/>
              <a:defRPr sz="675" b="1"/>
            </a:lvl9pPr>
          </a:lstStyle>
          <a:p>
            <a:pPr lvl="0"/>
            <a:r>
              <a:rPr lang="en-US" dirty="0"/>
              <a:t>Click to edit Master text styles</a:t>
            </a:r>
          </a:p>
        </p:txBody>
      </p:sp>
      <p:sp>
        <p:nvSpPr>
          <p:cNvPr id="6" name="Content Placeholder 5"/>
          <p:cNvSpPr>
            <a:spLocks noGrp="1"/>
          </p:cNvSpPr>
          <p:nvPr>
            <p:ph sz="quarter" idx="4"/>
          </p:nvPr>
        </p:nvSpPr>
        <p:spPr>
          <a:xfrm>
            <a:off x="6193368" y="1782762"/>
            <a:ext cx="5463117" cy="4465639"/>
          </a:xfrm>
        </p:spPr>
        <p:txBody>
          <a:bodyPr/>
          <a:lstStyle>
            <a:lvl1pPr>
              <a:defRPr sz="1013"/>
            </a:lvl1pPr>
            <a:lvl2pPr>
              <a:defRPr sz="760"/>
            </a:lvl2pPr>
            <a:lvl3pPr>
              <a:defRPr sz="760"/>
            </a:lvl3pPr>
            <a:lvl4pPr>
              <a:defRPr sz="591"/>
            </a:lvl4pPr>
            <a:lvl5pPr>
              <a:defRPr sz="591"/>
            </a:lvl5pPr>
            <a:lvl6pPr>
              <a:defRPr sz="675"/>
            </a:lvl6pPr>
            <a:lvl7pPr>
              <a:defRPr sz="675"/>
            </a:lvl7pPr>
            <a:lvl8pPr>
              <a:defRPr sz="675"/>
            </a:lvl8pPr>
            <a:lvl9pPr>
              <a:defRPr sz="67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a:extLst>
              <a:ext uri="{FF2B5EF4-FFF2-40B4-BE49-F238E27FC236}">
                <a16:creationId xmlns:a16="http://schemas.microsoft.com/office/drawing/2014/main" id="{11473C0D-F6C2-9B49-8D89-9F3EF0BD469A}"/>
              </a:ext>
            </a:extLst>
          </p:cNvPr>
          <p:cNvSpPr>
            <a:spLocks noGrp="1"/>
          </p:cNvSpPr>
          <p:nvPr>
            <p:ph type="title"/>
          </p:nvPr>
        </p:nvSpPr>
        <p:spPr>
          <a:xfrm>
            <a:off x="0" y="0"/>
            <a:ext cx="12192000" cy="914400"/>
          </a:xfrm>
        </p:spPr>
        <p:txBody>
          <a:bodyPr/>
          <a:lstStyle>
            <a:lvl1pPr>
              <a:defRPr sz="2800" baseline="0"/>
            </a:lvl1pPr>
          </a:lstStyle>
          <a:p>
            <a:r>
              <a:rPr lang="en-US" dirty="0"/>
              <a:t>Click to edit Master title style</a:t>
            </a:r>
          </a:p>
        </p:txBody>
      </p:sp>
      <p:sp>
        <p:nvSpPr>
          <p:cNvPr id="7" name="Footer Placeholder 6">
            <a:extLst>
              <a:ext uri="{FF2B5EF4-FFF2-40B4-BE49-F238E27FC236}">
                <a16:creationId xmlns:a16="http://schemas.microsoft.com/office/drawing/2014/main" id="{0C6EE0E2-0155-74C7-B124-ACD06804185E}"/>
              </a:ext>
            </a:extLst>
          </p:cNvPr>
          <p:cNvSpPr>
            <a:spLocks noGrp="1"/>
          </p:cNvSpPr>
          <p:nvPr>
            <p:ph type="ftr" sz="quarter" idx="10"/>
          </p:nvPr>
        </p:nvSpPr>
        <p:spPr/>
        <p:txBody>
          <a:bodyPr/>
          <a:lstStyle>
            <a:lvl1pPr>
              <a:defRPr b="0" i="0">
                <a:latin typeface="FreightMicro Pro Book" panose="02000603020000020004" pitchFamily="2" charset="0"/>
              </a:defRPr>
            </a:lvl1pPr>
          </a:lstStyle>
          <a:p>
            <a:r>
              <a:rPr lang="en-US"/>
              <a:t>Michael Ball | UC Berkeley | https://c88c.org | © CC BY-NC-SA</a:t>
            </a:r>
          </a:p>
        </p:txBody>
      </p:sp>
    </p:spTree>
    <p:extLst>
      <p:ext uri="{BB962C8B-B14F-4D97-AF65-F5344CB8AC3E}">
        <p14:creationId xmlns:p14="http://schemas.microsoft.com/office/powerpoint/2010/main" val="771347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0" y="0"/>
            <a:ext cx="12192000" cy="914400"/>
          </a:xfrm>
          <a:prstGeom prst="rect">
            <a:avLst/>
          </a:prstGeom>
          <a:solidFill>
            <a:schemeClr val="tx2"/>
          </a:solidFill>
          <a:ln w="25400">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548640" tIns="46038" rIns="914400" bIns="46038" numCol="1" anchor="ctr" anchorCtr="0" compatLnSpc="1">
            <a:prstTxWarp prst="textNoShape">
              <a:avLst/>
            </a:prstTxWarp>
            <a:normAutofit/>
          </a:bodyPr>
          <a:lstStyle/>
          <a:p>
            <a:pPr lvl="0"/>
            <a:r>
              <a:rPr lang="en-US" dirty="0"/>
              <a:t>Slide Title</a:t>
            </a:r>
          </a:p>
        </p:txBody>
      </p:sp>
      <p:sp>
        <p:nvSpPr>
          <p:cNvPr id="1030" name="Rectangle 6"/>
          <p:cNvSpPr>
            <a:spLocks noGrp="1" noChangeArrowheads="1"/>
          </p:cNvSpPr>
          <p:nvPr>
            <p:ph type="body" idx="1"/>
          </p:nvPr>
        </p:nvSpPr>
        <p:spPr bwMode="auto">
          <a:xfrm>
            <a:off x="533400" y="1066800"/>
            <a:ext cx="11218333"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1DAE50B5-DD0F-D4BD-B315-A76A49108F3C}"/>
              </a:ext>
            </a:extLst>
          </p:cNvPr>
          <p:cNvSpPr>
            <a:spLocks noGrp="1"/>
          </p:cNvSpPr>
          <p:nvPr>
            <p:ph type="ftr" sz="quarter" idx="3"/>
          </p:nvPr>
        </p:nvSpPr>
        <p:spPr>
          <a:xfrm>
            <a:off x="4038601" y="6457951"/>
            <a:ext cx="4348655" cy="256116"/>
          </a:xfrm>
          <a:prstGeom prst="rect">
            <a:avLst/>
          </a:prstGeom>
        </p:spPr>
        <p:txBody>
          <a:bodyPr vert="horz" lIns="91440" tIns="45720" rIns="91440" bIns="45720" rtlCol="0" anchor="ctr"/>
          <a:lstStyle>
            <a:lvl1pPr algn="ctr">
              <a:defRPr sz="1200" b="0" i="0">
                <a:solidFill>
                  <a:schemeClr val="accent3"/>
                </a:solidFill>
                <a:latin typeface="FreightMicro Pro Book" panose="02000603020000020004" pitchFamily="2" charset="0"/>
                <a:ea typeface="FreightMicro Pro Book" panose="02000603020000020004" pitchFamily="2" charset="0"/>
                <a:cs typeface="FreightMicro Pro Book" panose="02000603020000020004" pitchFamily="2" charset="0"/>
              </a:defRPr>
            </a:lvl1pPr>
          </a:lstStyle>
          <a:p>
            <a:r>
              <a:rPr lang="en-US" dirty="0"/>
              <a:t>Michael Ball | UC Berkeley | https://c88c.org | © CC BY-NC-SA</a:t>
            </a:r>
          </a:p>
        </p:txBody>
      </p:sp>
    </p:spTree>
    <p:extLst>
      <p:ext uri="{BB962C8B-B14F-4D97-AF65-F5344CB8AC3E}">
        <p14:creationId xmlns:p14="http://schemas.microsoft.com/office/powerpoint/2010/main" val="221548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sldNum="0" hdr="0" dt="0"/>
  <p:txStyles>
    <p:titleStyle>
      <a:lvl1pPr algn="l" rtl="0" eaLnBrk="1" fontAlgn="base" hangingPunct="1">
        <a:lnSpc>
          <a:spcPct val="90000"/>
        </a:lnSpc>
        <a:spcBef>
          <a:spcPct val="0"/>
        </a:spcBef>
        <a:spcAft>
          <a:spcPct val="0"/>
        </a:spcAft>
        <a:defRPr sz="3600" b="0" i="0" baseline="0">
          <a:solidFill>
            <a:schemeClr val="bg1"/>
          </a:solidFill>
          <a:latin typeface="FreightMicro Pro Book" panose="02000603020000020004" pitchFamily="2" charset="0"/>
          <a:ea typeface="ＭＳ Ｐゴシック" charset="-128"/>
          <a:cs typeface="FreightMicro Pro Book" panose="02000603020000020004" pitchFamily="2" charset="0"/>
        </a:defRPr>
      </a:lvl1pPr>
      <a:lvl2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2pPr>
      <a:lvl3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3pPr>
      <a:lvl4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4pPr>
      <a:lvl5pPr algn="l" rtl="0" eaLnBrk="1" fontAlgn="base" hangingPunct="1">
        <a:lnSpc>
          <a:spcPct val="90000"/>
        </a:lnSpc>
        <a:spcBef>
          <a:spcPct val="0"/>
        </a:spcBef>
        <a:spcAft>
          <a:spcPct val="0"/>
        </a:spcAft>
        <a:defRPr sz="1351" b="1">
          <a:solidFill>
            <a:srgbClr val="0332B7"/>
          </a:solidFill>
          <a:latin typeface="Arial" charset="0"/>
          <a:ea typeface="ＭＳ Ｐゴシック" charset="-128"/>
          <a:cs typeface="ＭＳ Ｐゴシック" charset="-128"/>
        </a:defRPr>
      </a:lvl5pPr>
      <a:lvl6pPr marL="192877" algn="l" rtl="0" eaLnBrk="1" fontAlgn="base" hangingPunct="1">
        <a:lnSpc>
          <a:spcPct val="90000"/>
        </a:lnSpc>
        <a:spcBef>
          <a:spcPct val="0"/>
        </a:spcBef>
        <a:spcAft>
          <a:spcPct val="0"/>
        </a:spcAft>
        <a:defRPr sz="1351" b="1">
          <a:solidFill>
            <a:srgbClr val="0332B7"/>
          </a:solidFill>
          <a:latin typeface="Arial" charset="0"/>
        </a:defRPr>
      </a:lvl6pPr>
      <a:lvl7pPr marL="385753" algn="l" rtl="0" eaLnBrk="1" fontAlgn="base" hangingPunct="1">
        <a:lnSpc>
          <a:spcPct val="90000"/>
        </a:lnSpc>
        <a:spcBef>
          <a:spcPct val="0"/>
        </a:spcBef>
        <a:spcAft>
          <a:spcPct val="0"/>
        </a:spcAft>
        <a:defRPr sz="1351" b="1">
          <a:solidFill>
            <a:srgbClr val="0332B7"/>
          </a:solidFill>
          <a:latin typeface="Arial" charset="0"/>
        </a:defRPr>
      </a:lvl7pPr>
      <a:lvl8pPr marL="578630" algn="l" rtl="0" eaLnBrk="1" fontAlgn="base" hangingPunct="1">
        <a:lnSpc>
          <a:spcPct val="90000"/>
        </a:lnSpc>
        <a:spcBef>
          <a:spcPct val="0"/>
        </a:spcBef>
        <a:spcAft>
          <a:spcPct val="0"/>
        </a:spcAft>
        <a:defRPr sz="1351" b="1">
          <a:solidFill>
            <a:srgbClr val="0332B7"/>
          </a:solidFill>
          <a:latin typeface="Arial" charset="0"/>
        </a:defRPr>
      </a:lvl8pPr>
      <a:lvl9pPr marL="771506" algn="l" rtl="0" eaLnBrk="1" fontAlgn="base" hangingPunct="1">
        <a:lnSpc>
          <a:spcPct val="90000"/>
        </a:lnSpc>
        <a:spcBef>
          <a:spcPct val="0"/>
        </a:spcBef>
        <a:spcAft>
          <a:spcPct val="0"/>
        </a:spcAft>
        <a:defRPr sz="1351" b="1">
          <a:solidFill>
            <a:srgbClr val="0332B7"/>
          </a:solidFill>
          <a:latin typeface="Arial" charset="0"/>
        </a:defRPr>
      </a:lvl9pPr>
    </p:titleStyle>
    <p:bodyStyle>
      <a:lvl1pPr marL="120548" indent="-120548"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2pPr marL="289315" indent="-96439" algn="l" rtl="0" eaLnBrk="1" fontAlgn="base" hangingPunct="1">
        <a:lnSpc>
          <a:spcPct val="100000"/>
        </a:lnSpc>
        <a:spcBef>
          <a:spcPct val="30000"/>
        </a:spcBef>
        <a:spcAft>
          <a:spcPct val="0"/>
        </a:spcAft>
        <a:buSzPct val="85000"/>
        <a:buFont typeface="Arial" panose="020B0604020202020204" pitchFamily="34" charset="0"/>
        <a:buChar char="•"/>
        <a:defRPr sz="28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482192" indent="-9643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650958" indent="-72329" algn="l" rtl="0" eaLnBrk="1" fontAlgn="base" hangingPunct="1">
        <a:lnSpc>
          <a:spcPct val="100000"/>
        </a:lnSpc>
        <a:spcBef>
          <a:spcPct val="30000"/>
        </a:spcBef>
        <a:spcAft>
          <a:spcPct val="0"/>
        </a:spcAft>
        <a:buSzPct val="85000"/>
        <a:buFont typeface="Arial" panose="020B0604020202020204" pitchFamily="34" charset="0"/>
        <a:buChar char="•"/>
        <a:defRPr sz="24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843835" indent="-72329" algn="l" rtl="0" eaLnBrk="1" fontAlgn="base" hangingPunct="1">
        <a:lnSpc>
          <a:spcPct val="100000"/>
        </a:lnSpc>
        <a:spcBef>
          <a:spcPct val="30000"/>
        </a:spcBef>
        <a:spcAft>
          <a:spcPct val="0"/>
        </a:spcAft>
        <a:buSzPct val="85000"/>
        <a:buFont typeface="Arial" panose="020B0604020202020204" pitchFamily="34" charset="0"/>
        <a:buChar char="•"/>
        <a:defRPr sz="2000" b="0" i="0" cap="none"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103671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6pPr>
      <a:lvl7pPr marL="1229588"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7pPr>
      <a:lvl8pPr marL="1422464"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8pPr>
      <a:lvl9pPr marL="1615341" indent="-72329" algn="l" rtl="0" eaLnBrk="1" fontAlgn="base" hangingPunct="1">
        <a:lnSpc>
          <a:spcPct val="90000"/>
        </a:lnSpc>
        <a:spcBef>
          <a:spcPct val="30000"/>
        </a:spcBef>
        <a:spcAft>
          <a:spcPct val="0"/>
        </a:spcAft>
        <a:buSzPct val="100000"/>
        <a:buChar char="–"/>
        <a:defRPr sz="591" b="1">
          <a:solidFill>
            <a:schemeClr val="tx1"/>
          </a:solidFill>
          <a:latin typeface="+mn-lt"/>
          <a:ea typeface="ＭＳ Ｐゴシック" charset="-128"/>
        </a:defRPr>
      </a:lvl9pPr>
    </p:bodyStyle>
    <p:otherStyle>
      <a:defPPr>
        <a:defRPr lang="en-US"/>
      </a:defPPr>
      <a:lvl1pPr marL="0" algn="l" defTabSz="192877" rtl="0" eaLnBrk="1" latinLnBrk="0" hangingPunct="1">
        <a:defRPr sz="760" kern="1200">
          <a:solidFill>
            <a:schemeClr val="tx1"/>
          </a:solidFill>
          <a:latin typeface="+mn-lt"/>
          <a:ea typeface="+mn-ea"/>
          <a:cs typeface="+mn-cs"/>
        </a:defRPr>
      </a:lvl1pPr>
      <a:lvl2pPr marL="192877" algn="l" defTabSz="192877" rtl="0" eaLnBrk="1" latinLnBrk="0" hangingPunct="1">
        <a:defRPr sz="760" kern="1200">
          <a:solidFill>
            <a:schemeClr val="tx1"/>
          </a:solidFill>
          <a:latin typeface="+mn-lt"/>
          <a:ea typeface="+mn-ea"/>
          <a:cs typeface="+mn-cs"/>
        </a:defRPr>
      </a:lvl2pPr>
      <a:lvl3pPr marL="385753" algn="l" defTabSz="192877" rtl="0" eaLnBrk="1" latinLnBrk="0" hangingPunct="1">
        <a:defRPr sz="760" kern="1200">
          <a:solidFill>
            <a:schemeClr val="tx1"/>
          </a:solidFill>
          <a:latin typeface="+mn-lt"/>
          <a:ea typeface="+mn-ea"/>
          <a:cs typeface="+mn-cs"/>
        </a:defRPr>
      </a:lvl3pPr>
      <a:lvl4pPr marL="578630" algn="l" defTabSz="192877" rtl="0" eaLnBrk="1" latinLnBrk="0" hangingPunct="1">
        <a:defRPr sz="760" kern="1200">
          <a:solidFill>
            <a:schemeClr val="tx1"/>
          </a:solidFill>
          <a:latin typeface="+mn-lt"/>
          <a:ea typeface="+mn-ea"/>
          <a:cs typeface="+mn-cs"/>
        </a:defRPr>
      </a:lvl4pPr>
      <a:lvl5pPr marL="771506" algn="l" defTabSz="192877" rtl="0" eaLnBrk="1" latinLnBrk="0" hangingPunct="1">
        <a:defRPr sz="760" kern="1200">
          <a:solidFill>
            <a:schemeClr val="tx1"/>
          </a:solidFill>
          <a:latin typeface="+mn-lt"/>
          <a:ea typeface="+mn-ea"/>
          <a:cs typeface="+mn-cs"/>
        </a:defRPr>
      </a:lvl5pPr>
      <a:lvl6pPr marL="964383" algn="l" defTabSz="192877" rtl="0" eaLnBrk="1" latinLnBrk="0" hangingPunct="1">
        <a:defRPr sz="760" kern="1200">
          <a:solidFill>
            <a:schemeClr val="tx1"/>
          </a:solidFill>
          <a:latin typeface="+mn-lt"/>
          <a:ea typeface="+mn-ea"/>
          <a:cs typeface="+mn-cs"/>
        </a:defRPr>
      </a:lvl6pPr>
      <a:lvl7pPr marL="1157259" algn="l" defTabSz="192877" rtl="0" eaLnBrk="1" latinLnBrk="0" hangingPunct="1">
        <a:defRPr sz="760" kern="1200">
          <a:solidFill>
            <a:schemeClr val="tx1"/>
          </a:solidFill>
          <a:latin typeface="+mn-lt"/>
          <a:ea typeface="+mn-ea"/>
          <a:cs typeface="+mn-cs"/>
        </a:defRPr>
      </a:lvl7pPr>
      <a:lvl8pPr marL="1350136" algn="l" defTabSz="192877" rtl="0" eaLnBrk="1" latinLnBrk="0" hangingPunct="1">
        <a:defRPr sz="760" kern="1200">
          <a:solidFill>
            <a:schemeClr val="tx1"/>
          </a:solidFill>
          <a:latin typeface="+mn-lt"/>
          <a:ea typeface="+mn-ea"/>
          <a:cs typeface="+mn-cs"/>
        </a:defRPr>
      </a:lvl8pPr>
      <a:lvl9pPr marL="1543012" algn="l" defTabSz="192877"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cdss.berkeley.edu/data-science/student-opportunities" TargetMode="External"/><Relationship Id="rId2" Type="http://schemas.openxmlformats.org/officeDocument/2006/relationships/hyperlink" Target="https://cdss.berkeley.edu/academics#academicenrichment"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nytimes.com/2023/11/02/technology/sam-bankman-fried-fraud-trial-ftx.htm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ytimes.com/2021/09/17/technology/theranos-whistle-blower-erika-cheung-elizabeth-holmes.html"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eecs.link/data-ed" TargetMode="External"/><Relationship Id="rId2" Type="http://schemas.openxmlformats.org/officeDocument/2006/relationships/hyperlink" Target="https://eecs.link/ed"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03D30D-695D-1644-8ED4-4ECF48202DF0}"/>
              </a:ext>
            </a:extLst>
          </p:cNvPr>
          <p:cNvSpPr>
            <a:spLocks noGrp="1"/>
          </p:cNvSpPr>
          <p:nvPr>
            <p:ph type="ctrTitle"/>
          </p:nvPr>
        </p:nvSpPr>
        <p:spPr/>
        <p:txBody>
          <a:bodyPr/>
          <a:lstStyle/>
          <a:p>
            <a:r>
              <a:rPr lang="en-US" dirty="0"/>
              <a:t>Ask Me Anything</a:t>
            </a:r>
          </a:p>
        </p:txBody>
      </p:sp>
      <p:sp>
        <p:nvSpPr>
          <p:cNvPr id="9" name="Subtitle 8">
            <a:extLst>
              <a:ext uri="{FF2B5EF4-FFF2-40B4-BE49-F238E27FC236}">
                <a16:creationId xmlns:a16="http://schemas.microsoft.com/office/drawing/2014/main" id="{32022469-56D0-B942-B8A5-4350F46D4C8C}"/>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7166660B-BE0E-168F-01CF-9C5617AE1FCD}"/>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647944053"/>
      </p:ext>
    </p:extLst>
  </p:cSld>
  <p:clrMapOvr>
    <a:masterClrMapping/>
  </p:clrMapOvr>
  <mc:AlternateContent xmlns:mc="http://schemas.openxmlformats.org/markup-compatibility/2006" xmlns:p14="http://schemas.microsoft.com/office/powerpoint/2010/main">
    <mc:Choice Requires="p14">
      <p:transition spd="slow" p14:dur="2000" advTm="109658"/>
    </mc:Choice>
    <mc:Fallback xmlns="">
      <p:transition xmlns:p14="http://schemas.microsoft.com/office/powerpoint/2010/main" spd="slow" advTm="1096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solidFill>
                  <a:srgbClr val="1A1A1A"/>
                </a:solidFill>
                <a:latin typeface="HelveticaNeue" panose="02000503000000020004" pitchFamily="2" charset="0"/>
              </a:rPr>
              <a:t>How different is the data science major from the minor? Should I double-major or just do the minor? My current intended major is Cognitive Science for reference.</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721561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hlinkClick r:id="rId2"/>
              </a:rPr>
              <a:t>https://cdss.berkeley.edu/academics#academicenrichment</a:t>
            </a:r>
            <a:endParaRPr lang="en-US" sz="3200" dirty="0"/>
          </a:p>
          <a:p>
            <a:pPr marL="0" indent="0">
              <a:buNone/>
            </a:pPr>
            <a:r>
              <a:rPr lang="en-US" sz="3200" dirty="0">
                <a:hlinkClick r:id="rId3"/>
              </a:rPr>
              <a:t>https://cdss.berkeley.edu/data-science/student-opportunities</a:t>
            </a:r>
            <a:endParaRPr lang="en-US" sz="3200" dirty="0"/>
          </a:p>
          <a:p>
            <a:pPr marL="0" indent="0">
              <a:buNone/>
            </a:pPr>
            <a:r>
              <a:rPr lang="en-US" sz="3200" dirty="0"/>
              <a:t>Data Science Discovery</a:t>
            </a:r>
          </a:p>
          <a:p>
            <a:pPr marL="0" indent="0">
              <a:buNone/>
            </a:pPr>
            <a:endParaRPr lang="en-US" sz="3200" dirty="0"/>
          </a:p>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9659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E437-3C08-0BDF-A088-8215684478BF}"/>
              </a:ext>
            </a:extLst>
          </p:cNvPr>
          <p:cNvSpPr>
            <a:spLocks noGrp="1"/>
          </p:cNvSpPr>
          <p:nvPr>
            <p:ph type="ctrTitle"/>
          </p:nvPr>
        </p:nvSpPr>
        <p:spPr/>
        <p:txBody>
          <a:bodyPr/>
          <a:lstStyle/>
          <a:p>
            <a:r>
              <a:rPr lang="en-US" dirty="0"/>
              <a:t>Fun Ed Questions</a:t>
            </a:r>
          </a:p>
        </p:txBody>
      </p:sp>
      <p:sp>
        <p:nvSpPr>
          <p:cNvPr id="3" name="Subtitle 2">
            <a:extLst>
              <a:ext uri="{FF2B5EF4-FFF2-40B4-BE49-F238E27FC236}">
                <a16:creationId xmlns:a16="http://schemas.microsoft.com/office/drawing/2014/main" id="{64785E85-74DA-DA4F-C593-8B7CFE1637FC}"/>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548C591-E148-489E-3FC4-A778EA8F2D2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409077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solidFill>
                  <a:srgbClr val="1A1A1A"/>
                </a:solidFill>
                <a:latin typeface="HelveticaNeue" panose="02000503000000020004" pitchFamily="2" charset="0"/>
              </a:rPr>
              <a:t>What are your thoughts on AI's role in GHG emissions?</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85808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solidFill>
                  <a:srgbClr val="1A1A1A"/>
                </a:solidFill>
                <a:latin typeface="HelveticaNeue" panose="02000503000000020004" pitchFamily="2" charset="0"/>
              </a:rPr>
              <a:t>How did you decide to be a DS professor while balancing research? </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669674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t>what fun things should we do before graduating from Berkeley?!</a:t>
            </a:r>
          </a:p>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76008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t>Are there going to be data c88c stickers? :'D</a:t>
            </a:r>
          </a:p>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70298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182355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E5CF-EA5B-2CE1-27A2-AECA588FF0FE}"/>
              </a:ext>
            </a:extLst>
          </p:cNvPr>
          <p:cNvSpPr>
            <a:spLocks noGrp="1"/>
          </p:cNvSpPr>
          <p:nvPr>
            <p:ph type="ctrTitle"/>
          </p:nvPr>
        </p:nvSpPr>
        <p:spPr/>
        <p:txBody>
          <a:bodyPr/>
          <a:lstStyle/>
          <a:p>
            <a:r>
              <a:rPr lang="en-US" dirty="0"/>
              <a:t>(Un)solicited Advice</a:t>
            </a:r>
          </a:p>
        </p:txBody>
      </p:sp>
      <p:sp>
        <p:nvSpPr>
          <p:cNvPr id="3" name="Subtitle 2">
            <a:extLst>
              <a:ext uri="{FF2B5EF4-FFF2-40B4-BE49-F238E27FC236}">
                <a16:creationId xmlns:a16="http://schemas.microsoft.com/office/drawing/2014/main" id="{EA1FB94A-82EB-048A-160D-289EE2F7F98D}"/>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C8E2BE8A-6B2B-3DC8-AA74-906C38F618F9}"/>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10789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FTX / Careers / Power [</a:t>
            </a:r>
            <a:r>
              <a:rPr lang="en-US" dirty="0">
                <a:solidFill>
                  <a:schemeClr val="accent1"/>
                </a:solidFill>
                <a:hlinkClick r:id="rId2">
                  <a:extLst>
                    <a:ext uri="{A12FA001-AC4F-418D-AE19-62706E023703}">
                      <ahyp:hlinkClr xmlns:ahyp="http://schemas.microsoft.com/office/drawing/2018/hyperlinkcolor" val="tx"/>
                    </a:ext>
                  </a:extLst>
                </a:hlinkClick>
              </a:rPr>
              <a:t>NYT</a:t>
            </a:r>
            <a:r>
              <a:rPr lang="en-US" dirty="0"/>
              <a:t>]</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3" name="Picture 2" descr="A person in a suit and tie walking in front of a group of police officers&#10;&#10;Description automatically generated">
            <a:extLst>
              <a:ext uri="{FF2B5EF4-FFF2-40B4-BE49-F238E27FC236}">
                <a16:creationId xmlns:a16="http://schemas.microsoft.com/office/drawing/2014/main" id="{F2BD40F2-CB4A-D9BF-2309-FBCB3E3A28A7}"/>
              </a:ext>
            </a:extLst>
          </p:cNvPr>
          <p:cNvPicPr>
            <a:picLocks noChangeAspect="1"/>
          </p:cNvPicPr>
          <p:nvPr/>
        </p:nvPicPr>
        <p:blipFill>
          <a:blip r:embed="rId3"/>
          <a:stretch>
            <a:fillRect/>
          </a:stretch>
        </p:blipFill>
        <p:spPr>
          <a:xfrm>
            <a:off x="257549" y="1167897"/>
            <a:ext cx="6991254" cy="5690103"/>
          </a:xfrm>
          <a:prstGeom prst="rect">
            <a:avLst/>
          </a:prstGeom>
        </p:spPr>
      </p:pic>
    </p:spTree>
    <p:extLst>
      <p:ext uri="{BB962C8B-B14F-4D97-AF65-F5344CB8AC3E}">
        <p14:creationId xmlns:p14="http://schemas.microsoft.com/office/powerpoint/2010/main" val="1736950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739D2D-669E-731D-EE48-0FF0CB1CC15A}"/>
              </a:ext>
            </a:extLst>
          </p:cNvPr>
          <p:cNvSpPr>
            <a:spLocks noGrp="1"/>
          </p:cNvSpPr>
          <p:nvPr>
            <p:ph type="title"/>
          </p:nvPr>
        </p:nvSpPr>
        <p:spPr/>
        <p:txBody>
          <a:bodyPr/>
          <a:lstStyle/>
          <a:p>
            <a:r>
              <a:rPr lang="en-US" dirty="0"/>
              <a:t>Announcements/Reminders</a:t>
            </a:r>
          </a:p>
        </p:txBody>
      </p:sp>
      <p:sp>
        <p:nvSpPr>
          <p:cNvPr id="6" name="Content Placeholder 5">
            <a:extLst>
              <a:ext uri="{FF2B5EF4-FFF2-40B4-BE49-F238E27FC236}">
                <a16:creationId xmlns:a16="http://schemas.microsoft.com/office/drawing/2014/main" id="{11311844-DE50-AEFD-0354-F98D499C6CF9}"/>
              </a:ext>
            </a:extLst>
          </p:cNvPr>
          <p:cNvSpPr>
            <a:spLocks noGrp="1"/>
          </p:cNvSpPr>
          <p:nvPr>
            <p:ph idx="1"/>
          </p:nvPr>
        </p:nvSpPr>
        <p:spPr/>
        <p:txBody>
          <a:bodyPr/>
          <a:lstStyle/>
          <a:p>
            <a:r>
              <a:rPr lang="en-US" dirty="0"/>
              <a:t> Double check the calendar during RRR week. </a:t>
            </a:r>
          </a:p>
          <a:p>
            <a:r>
              <a:rPr lang="en-US" dirty="0"/>
              <a:t> </a:t>
            </a:r>
          </a:p>
        </p:txBody>
      </p:sp>
      <p:sp>
        <p:nvSpPr>
          <p:cNvPr id="4" name="Footer Placeholder 3">
            <a:extLst>
              <a:ext uri="{FF2B5EF4-FFF2-40B4-BE49-F238E27FC236}">
                <a16:creationId xmlns:a16="http://schemas.microsoft.com/office/drawing/2014/main" id="{4C1F3D82-B7E1-40FD-F74C-D72444E5F838}"/>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86116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2C508A-EAB6-C62A-7F97-6E762C0A4C47}"/>
              </a:ext>
            </a:extLst>
          </p:cNvPr>
          <p:cNvSpPr>
            <a:spLocks noGrp="1"/>
          </p:cNvSpPr>
          <p:nvPr>
            <p:ph type="title"/>
          </p:nvPr>
        </p:nvSpPr>
        <p:spPr/>
        <p:txBody>
          <a:bodyPr/>
          <a:lstStyle/>
          <a:p>
            <a:r>
              <a:rPr lang="en-US" dirty="0"/>
              <a:t>Other Corporate Scandals… Bears doing Good [</a:t>
            </a:r>
            <a:r>
              <a:rPr lang="en-US" dirty="0">
                <a:hlinkClick r:id="rId2"/>
              </a:rPr>
              <a:t>NYT</a:t>
            </a:r>
            <a:r>
              <a:rPr lang="en-US" dirty="0"/>
              <a:t>]</a:t>
            </a:r>
          </a:p>
        </p:txBody>
      </p:sp>
      <p:pic>
        <p:nvPicPr>
          <p:cNvPr id="8" name="Content Placeholder 7" descr="A person sitting in a chair&#10;&#10;Description automatically generated">
            <a:extLst>
              <a:ext uri="{FF2B5EF4-FFF2-40B4-BE49-F238E27FC236}">
                <a16:creationId xmlns:a16="http://schemas.microsoft.com/office/drawing/2014/main" id="{817F038D-81F2-C260-D807-B6FFB5431DF9}"/>
              </a:ext>
            </a:extLst>
          </p:cNvPr>
          <p:cNvPicPr>
            <a:picLocks noGrp="1" noChangeAspect="1"/>
          </p:cNvPicPr>
          <p:nvPr>
            <p:ph idx="1"/>
          </p:nvPr>
        </p:nvPicPr>
        <p:blipFill>
          <a:blip r:embed="rId3"/>
          <a:stretch>
            <a:fillRect/>
          </a:stretch>
        </p:blipFill>
        <p:spPr>
          <a:xfrm>
            <a:off x="1325972" y="1066800"/>
            <a:ext cx="9633718" cy="5257800"/>
          </a:xfrm>
        </p:spPr>
      </p:pic>
      <p:sp>
        <p:nvSpPr>
          <p:cNvPr id="4" name="Footer Placeholder 3">
            <a:extLst>
              <a:ext uri="{FF2B5EF4-FFF2-40B4-BE49-F238E27FC236}">
                <a16:creationId xmlns:a16="http://schemas.microsoft.com/office/drawing/2014/main" id="{DABC5D29-413F-C138-3725-7D85130417F3}"/>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829071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824030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922009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151333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992198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F0E8-8A7D-F8A0-CE69-AE8899EEE294}"/>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9EE6FF93-66A3-994B-54C2-D166662F041A}"/>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494680A-CE46-1623-473B-DC016FEB7D4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961902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CA76CB-0BBD-9D29-1CDB-DE6D8EC0F426}"/>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2742C556-0741-6C40-FB6C-70F23858041F}"/>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8" name="Picture 7" descr="A person smiling at the camera&#10;&#10;Description automatically generated">
            <a:extLst>
              <a:ext uri="{FF2B5EF4-FFF2-40B4-BE49-F238E27FC236}">
                <a16:creationId xmlns:a16="http://schemas.microsoft.com/office/drawing/2014/main" id="{5020EF40-C2AA-0A10-47B5-75B0C7E085FA}"/>
              </a:ext>
            </a:extLst>
          </p:cNvPr>
          <p:cNvPicPr>
            <a:picLocks noChangeAspect="1"/>
          </p:cNvPicPr>
          <p:nvPr/>
        </p:nvPicPr>
        <p:blipFill>
          <a:blip r:embed="rId2"/>
          <a:stretch>
            <a:fillRect/>
          </a:stretch>
        </p:blipFill>
        <p:spPr>
          <a:xfrm>
            <a:off x="152399" y="1139363"/>
            <a:ext cx="11817761" cy="3854668"/>
          </a:xfrm>
          <a:prstGeom prst="rect">
            <a:avLst/>
          </a:prstGeom>
        </p:spPr>
      </p:pic>
    </p:spTree>
    <p:extLst>
      <p:ext uri="{BB962C8B-B14F-4D97-AF65-F5344CB8AC3E}">
        <p14:creationId xmlns:p14="http://schemas.microsoft.com/office/powerpoint/2010/main" val="292739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CA76CB-0BBD-9D29-1CDB-DE6D8EC0F426}"/>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2742C556-0741-6C40-FB6C-70F23858041F}"/>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3" name="Picture 2" descr="A screenshot of a website&#10;&#10;Description automatically generated">
            <a:extLst>
              <a:ext uri="{FF2B5EF4-FFF2-40B4-BE49-F238E27FC236}">
                <a16:creationId xmlns:a16="http://schemas.microsoft.com/office/drawing/2014/main" id="{F54AEEF6-6ED6-2189-068E-B69033283EC6}"/>
              </a:ext>
            </a:extLst>
          </p:cNvPr>
          <p:cNvPicPr>
            <a:picLocks noChangeAspect="1"/>
          </p:cNvPicPr>
          <p:nvPr/>
        </p:nvPicPr>
        <p:blipFill>
          <a:blip r:embed="rId2"/>
          <a:stretch>
            <a:fillRect/>
          </a:stretch>
        </p:blipFill>
        <p:spPr>
          <a:xfrm>
            <a:off x="351692" y="914400"/>
            <a:ext cx="10597662" cy="5791129"/>
          </a:xfrm>
          <a:prstGeom prst="rect">
            <a:avLst/>
          </a:prstGeom>
        </p:spPr>
      </p:pic>
    </p:spTree>
    <p:extLst>
      <p:ext uri="{BB962C8B-B14F-4D97-AF65-F5344CB8AC3E}">
        <p14:creationId xmlns:p14="http://schemas.microsoft.com/office/powerpoint/2010/main" val="2524990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CA76CB-0BBD-9D29-1CDB-DE6D8EC0F426}"/>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2742C556-0741-6C40-FB6C-70F23858041F}"/>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6" name="Picture 5" descr="A screenshot of a person&#10;&#10;Description automatically generated">
            <a:extLst>
              <a:ext uri="{FF2B5EF4-FFF2-40B4-BE49-F238E27FC236}">
                <a16:creationId xmlns:a16="http://schemas.microsoft.com/office/drawing/2014/main" id="{CD4FAA98-970A-B416-E803-1C50D9A96843}"/>
              </a:ext>
            </a:extLst>
          </p:cNvPr>
          <p:cNvPicPr>
            <a:picLocks noChangeAspect="1"/>
          </p:cNvPicPr>
          <p:nvPr/>
        </p:nvPicPr>
        <p:blipFill>
          <a:blip r:embed="rId2"/>
          <a:stretch>
            <a:fillRect/>
          </a:stretch>
        </p:blipFill>
        <p:spPr>
          <a:xfrm>
            <a:off x="230798" y="914400"/>
            <a:ext cx="12258258" cy="5287108"/>
          </a:xfrm>
          <a:prstGeom prst="rect">
            <a:avLst/>
          </a:prstGeom>
        </p:spPr>
      </p:pic>
    </p:spTree>
    <p:extLst>
      <p:ext uri="{BB962C8B-B14F-4D97-AF65-F5344CB8AC3E}">
        <p14:creationId xmlns:p14="http://schemas.microsoft.com/office/powerpoint/2010/main" val="3546322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CA76CB-0BBD-9D29-1CDB-DE6D8EC0F426}"/>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2742C556-0741-6C40-FB6C-70F23858041F}"/>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3" name="Picture 2" descr="A screenshot of a computer&#10;&#10;Description automatically generated">
            <a:extLst>
              <a:ext uri="{FF2B5EF4-FFF2-40B4-BE49-F238E27FC236}">
                <a16:creationId xmlns:a16="http://schemas.microsoft.com/office/drawing/2014/main" id="{114DFDD2-FEF3-78EF-91C7-467604D75443}"/>
              </a:ext>
            </a:extLst>
          </p:cNvPr>
          <p:cNvPicPr>
            <a:picLocks noChangeAspect="1"/>
          </p:cNvPicPr>
          <p:nvPr/>
        </p:nvPicPr>
        <p:blipFill>
          <a:blip r:embed="rId2"/>
          <a:stretch>
            <a:fillRect/>
          </a:stretch>
        </p:blipFill>
        <p:spPr>
          <a:xfrm>
            <a:off x="515816" y="955015"/>
            <a:ext cx="10644554" cy="5902985"/>
          </a:xfrm>
          <a:prstGeom prst="rect">
            <a:avLst/>
          </a:prstGeom>
        </p:spPr>
      </p:pic>
    </p:spTree>
    <p:extLst>
      <p:ext uri="{BB962C8B-B14F-4D97-AF65-F5344CB8AC3E}">
        <p14:creationId xmlns:p14="http://schemas.microsoft.com/office/powerpoint/2010/main" val="122616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B9B9F-5C3D-E4A8-6C74-584D333B9A6A}"/>
              </a:ext>
            </a:extLst>
          </p:cNvPr>
          <p:cNvSpPr>
            <a:spLocks noGrp="1"/>
          </p:cNvSpPr>
          <p:nvPr>
            <p:ph type="title"/>
          </p:nvPr>
        </p:nvSpPr>
        <p:spPr/>
        <p:txBody>
          <a:bodyPr/>
          <a:lstStyle/>
          <a:p>
            <a:r>
              <a:rPr lang="en-US" dirty="0"/>
              <a:t>Join Ed</a:t>
            </a:r>
          </a:p>
        </p:txBody>
      </p:sp>
      <p:sp>
        <p:nvSpPr>
          <p:cNvPr id="6" name="Content Placeholder 5">
            <a:extLst>
              <a:ext uri="{FF2B5EF4-FFF2-40B4-BE49-F238E27FC236}">
                <a16:creationId xmlns:a16="http://schemas.microsoft.com/office/drawing/2014/main" id="{8EAEAAF8-BB0C-3ED3-A4D2-E128D3C38737}"/>
              </a:ext>
            </a:extLst>
          </p:cNvPr>
          <p:cNvSpPr>
            <a:spLocks noGrp="1"/>
          </p:cNvSpPr>
          <p:nvPr>
            <p:ph idx="1"/>
          </p:nvPr>
        </p:nvSpPr>
        <p:spPr/>
        <p:txBody>
          <a:bodyPr/>
          <a:lstStyle/>
          <a:p>
            <a:pPr marL="0" indent="0">
              <a:buNone/>
            </a:pPr>
            <a:r>
              <a:rPr lang="en-US" sz="4000" dirty="0">
                <a:hlinkClick r:id="rId2"/>
              </a:rPr>
              <a:t>https://eecs.link/ed</a:t>
            </a:r>
            <a:r>
              <a:rPr lang="en-US" sz="4000" dirty="0"/>
              <a:t> -- EECS 101 Ed</a:t>
            </a:r>
          </a:p>
          <a:p>
            <a:pPr marL="0" indent="0">
              <a:buNone/>
            </a:pPr>
            <a:r>
              <a:rPr lang="en-US" sz="4000" dirty="0">
                <a:hlinkClick r:id="rId3"/>
              </a:rPr>
              <a:t>https://eecs.link/data-ed</a:t>
            </a:r>
            <a:r>
              <a:rPr lang="en-US" sz="4000" dirty="0"/>
              <a:t> DATA 001 Ed</a:t>
            </a:r>
          </a:p>
        </p:txBody>
      </p:sp>
      <p:sp>
        <p:nvSpPr>
          <p:cNvPr id="4" name="Footer Placeholder 3">
            <a:extLst>
              <a:ext uri="{FF2B5EF4-FFF2-40B4-BE49-F238E27FC236}">
                <a16:creationId xmlns:a16="http://schemas.microsoft.com/office/drawing/2014/main" id="{BE394A74-CA1E-437A-D083-9BE821E53DA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867330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CA76CB-0BBD-9D29-1CDB-DE6D8EC0F426}"/>
              </a:ext>
            </a:extLst>
          </p:cNvPr>
          <p:cNvSpPr>
            <a:spLocks noGrp="1"/>
          </p:cNvSpPr>
          <p:nvPr>
            <p:ph type="title"/>
          </p:nvPr>
        </p:nvSpPr>
        <p:spPr/>
        <p:txBody>
          <a:bodyPr/>
          <a:lstStyle/>
          <a:p>
            <a:r>
              <a:rPr lang="en-US" dirty="0"/>
              <a:t>THANK YOU!</a:t>
            </a:r>
          </a:p>
        </p:txBody>
      </p:sp>
      <p:sp>
        <p:nvSpPr>
          <p:cNvPr id="4" name="Footer Placeholder 3">
            <a:extLst>
              <a:ext uri="{FF2B5EF4-FFF2-40B4-BE49-F238E27FC236}">
                <a16:creationId xmlns:a16="http://schemas.microsoft.com/office/drawing/2014/main" id="{2742C556-0741-6C40-FB6C-70F23858041F}"/>
              </a:ext>
            </a:extLst>
          </p:cNvPr>
          <p:cNvSpPr>
            <a:spLocks noGrp="1"/>
          </p:cNvSpPr>
          <p:nvPr>
            <p:ph type="ftr" sz="quarter" idx="10"/>
          </p:nvPr>
        </p:nvSpPr>
        <p:spPr/>
        <p:txBody>
          <a:bodyPr/>
          <a:lstStyle/>
          <a:p>
            <a:r>
              <a:rPr lang="en-US"/>
              <a:t>Michael Ball | UC Berkeley | https://c88c.org | © CC BY-NC-SA</a:t>
            </a:r>
            <a:endParaRPr lang="en-US" dirty="0"/>
          </a:p>
        </p:txBody>
      </p:sp>
      <p:pic>
        <p:nvPicPr>
          <p:cNvPr id="6" name="Picture 5" descr="A screenshot of a computer&#10;&#10;Description automatically generated">
            <a:extLst>
              <a:ext uri="{FF2B5EF4-FFF2-40B4-BE49-F238E27FC236}">
                <a16:creationId xmlns:a16="http://schemas.microsoft.com/office/drawing/2014/main" id="{51395916-41B7-D6C2-F972-E36BFCEEE20F}"/>
              </a:ext>
            </a:extLst>
          </p:cNvPr>
          <p:cNvPicPr>
            <a:picLocks noChangeAspect="1"/>
          </p:cNvPicPr>
          <p:nvPr/>
        </p:nvPicPr>
        <p:blipFill>
          <a:blip r:embed="rId2"/>
          <a:stretch>
            <a:fillRect/>
          </a:stretch>
        </p:blipFill>
        <p:spPr>
          <a:xfrm>
            <a:off x="478048" y="914400"/>
            <a:ext cx="11451418" cy="5943600"/>
          </a:xfrm>
          <a:prstGeom prst="rect">
            <a:avLst/>
          </a:prstGeom>
        </p:spPr>
      </p:pic>
    </p:spTree>
    <p:extLst>
      <p:ext uri="{BB962C8B-B14F-4D97-AF65-F5344CB8AC3E}">
        <p14:creationId xmlns:p14="http://schemas.microsoft.com/office/powerpoint/2010/main" val="3865637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2D61-B96E-7558-0EFD-D562A24D4C57}"/>
              </a:ext>
            </a:extLst>
          </p:cNvPr>
          <p:cNvSpPr>
            <a:spLocks noGrp="1"/>
          </p:cNvSpPr>
          <p:nvPr>
            <p:ph type="ctrTitle"/>
          </p:nvPr>
        </p:nvSpPr>
        <p:spPr/>
        <p:txBody>
          <a:bodyPr/>
          <a:lstStyle/>
          <a:p>
            <a:r>
              <a:rPr lang="en-US" dirty="0"/>
              <a:t>Anything Else?</a:t>
            </a:r>
          </a:p>
        </p:txBody>
      </p:sp>
      <p:sp>
        <p:nvSpPr>
          <p:cNvPr id="3" name="Subtitle 2">
            <a:extLst>
              <a:ext uri="{FF2B5EF4-FFF2-40B4-BE49-F238E27FC236}">
                <a16:creationId xmlns:a16="http://schemas.microsoft.com/office/drawing/2014/main" id="{18EDC9EA-0B58-6121-E5C5-5C4CAAFE7EC7}"/>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A3620341-7624-7703-8F97-B157E1EA4DBA}"/>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2211348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FEE2-3B0E-1B6C-80F6-631D4408F899}"/>
              </a:ext>
            </a:extLst>
          </p:cNvPr>
          <p:cNvSpPr>
            <a:spLocks noGrp="1"/>
          </p:cNvSpPr>
          <p:nvPr>
            <p:ph type="ctrTitle"/>
          </p:nvPr>
        </p:nvSpPr>
        <p:spPr/>
        <p:txBody>
          <a:bodyPr/>
          <a:lstStyle/>
          <a:p>
            <a:r>
              <a:rPr lang="en-US" dirty="0"/>
              <a:t>(Serious-</a:t>
            </a:r>
            <a:r>
              <a:rPr lang="en-US" dirty="0" err="1"/>
              <a:t>ish</a:t>
            </a:r>
            <a:r>
              <a:rPr lang="en-US" dirty="0"/>
              <a:t>) Ed Questions</a:t>
            </a:r>
          </a:p>
        </p:txBody>
      </p:sp>
      <p:sp>
        <p:nvSpPr>
          <p:cNvPr id="3" name="Subtitle 2">
            <a:extLst>
              <a:ext uri="{FF2B5EF4-FFF2-40B4-BE49-F238E27FC236}">
                <a16:creationId xmlns:a16="http://schemas.microsoft.com/office/drawing/2014/main" id="{A280EDF7-3F94-0D48-609D-21A16F55AD9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44D1E0C2-9D89-5ED9-4811-B2C447A5BFDF}"/>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258964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solidFill>
                  <a:srgbClr val="1A1A1A"/>
                </a:solidFill>
                <a:latin typeface="HelveticaNeue" panose="02000503000000020004" pitchFamily="2" charset="0"/>
              </a:rPr>
              <a:t>I've struggled in this class and worry about my ability to keep up in future data science courses. Is there still a place or path for me in data science?</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75907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solidFill>
                  <a:srgbClr val="1A1A1A"/>
                </a:solidFill>
                <a:latin typeface="HelveticaNeue" panose="02000503000000020004" pitchFamily="2" charset="0"/>
              </a:rPr>
              <a:t>How is Data 100 different from CS 61B? Should I take one before the other</a:t>
            </a:r>
            <a:endParaRPr lang="en-US" sz="3200" dirty="0"/>
          </a:p>
          <a:p>
            <a:pPr marL="0" indent="0">
              <a:buNone/>
            </a:pP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116604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r>
              <a:rPr lang="en-US" sz="3200" dirty="0">
                <a:solidFill>
                  <a:srgbClr val="1A1A1A"/>
                </a:solidFill>
                <a:latin typeface="HelveticaNeue" panose="02000503000000020004" pitchFamily="2" charset="0"/>
              </a:rPr>
              <a:t>I'm taking c88c concurrently with Data 8, and I find the coding part in this class way more interesting than the statistics in Data 8. I plan to take a DS minor, so I wonder if the higher-level DS classes require more statistics or more CS skills.</a:t>
            </a:r>
          </a:p>
          <a:p>
            <a:pPr marL="0" indent="0">
              <a:buNone/>
            </a:pPr>
            <a:endParaRPr lang="en-US" sz="3200" dirty="0">
              <a:solidFill>
                <a:srgbClr val="1A1A1A"/>
              </a:solidFill>
              <a:latin typeface="HelveticaNeue" panose="02000503000000020004" pitchFamily="2" charset="0"/>
            </a:endParaRPr>
          </a:p>
          <a:p>
            <a:pPr marL="0" indent="0">
              <a:buNone/>
            </a:pPr>
            <a:r>
              <a:rPr lang="en-US" sz="3200" dirty="0">
                <a:solidFill>
                  <a:srgbClr val="1A1A1A"/>
                </a:solidFill>
                <a:latin typeface="HelveticaNeue" panose="02000503000000020004" pitchFamily="2" charset="0"/>
              </a:rPr>
              <a:t>How different is the data science major from the minor? Should I double-major or just do the minor? My current intended major is Cognitive Science for reference.</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306631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a:p>
            <a:pPr marL="0" indent="0">
              <a:buNone/>
            </a:pPr>
            <a:r>
              <a:rPr lang="en-US" sz="3200" dirty="0">
                <a:solidFill>
                  <a:srgbClr val="1A1A1A"/>
                </a:solidFill>
                <a:latin typeface="HelveticaNeue" panose="02000503000000020004" pitchFamily="2" charset="0"/>
              </a:rPr>
              <a:t>I'm trying to minor in data science and plan on taking the data 100 track. What is the difference between data100/python and stat131A&amp;133/R? Also, are there any classes that you </a:t>
            </a:r>
            <a:r>
              <a:rPr lang="en-US" sz="3200" dirty="0" err="1">
                <a:solidFill>
                  <a:srgbClr val="1A1A1A"/>
                </a:solidFill>
                <a:latin typeface="HelveticaNeue" panose="02000503000000020004" pitchFamily="2" charset="0"/>
              </a:rPr>
              <a:t>reccomend</a:t>
            </a:r>
            <a:r>
              <a:rPr lang="en-US" sz="3200" dirty="0">
                <a:solidFill>
                  <a:srgbClr val="1A1A1A"/>
                </a:solidFill>
                <a:latin typeface="HelveticaNeue" panose="02000503000000020004" pitchFamily="2" charset="0"/>
              </a:rPr>
              <a:t> taking for data science electives? What about classes for people who want a career in data science?</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94305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CA344-8B59-E4A6-65AA-6AF517E69161}"/>
              </a:ext>
            </a:extLst>
          </p:cNvPr>
          <p:cNvSpPr>
            <a:spLocks noGrp="1"/>
          </p:cNvSpPr>
          <p:nvPr>
            <p:ph type="title"/>
          </p:nvPr>
        </p:nvSpPr>
        <p:spPr/>
        <p:txBody>
          <a:bodyPr/>
          <a:lstStyle/>
          <a:p>
            <a:r>
              <a:rPr lang="en-US" dirty="0"/>
              <a:t>Question</a:t>
            </a:r>
          </a:p>
        </p:txBody>
      </p:sp>
      <p:sp>
        <p:nvSpPr>
          <p:cNvPr id="6" name="Content Placeholder 5">
            <a:extLst>
              <a:ext uri="{FF2B5EF4-FFF2-40B4-BE49-F238E27FC236}">
                <a16:creationId xmlns:a16="http://schemas.microsoft.com/office/drawing/2014/main" id="{510CB0EF-3A54-B2F3-2950-4E5A3DA1B67A}"/>
              </a:ext>
            </a:extLst>
          </p:cNvPr>
          <p:cNvSpPr>
            <a:spLocks noGrp="1"/>
          </p:cNvSpPr>
          <p:nvPr>
            <p:ph idx="1"/>
          </p:nvPr>
        </p:nvSpPr>
        <p:spPr/>
        <p:txBody>
          <a:bodyPr/>
          <a:lstStyle/>
          <a:p>
            <a:pPr marL="0" indent="0">
              <a:buNone/>
            </a:pPr>
            <a:endParaRPr lang="en-US" sz="3200" dirty="0"/>
          </a:p>
          <a:p>
            <a:pPr marL="0" indent="0">
              <a:buNone/>
            </a:pPr>
            <a:r>
              <a:rPr lang="en-US" sz="3200" dirty="0">
                <a:solidFill>
                  <a:srgbClr val="1A1A1A"/>
                </a:solidFill>
                <a:latin typeface="HelveticaNeue" panose="02000503000000020004" pitchFamily="2" charset="0"/>
              </a:rPr>
              <a:t>As a psychology major, what are entry level data science jobs you'd recommend within psychology research? Are data analysis skills mainly applied to psych research lab setting, or are there other areas such as education psychology or counseling willing to use DS skills? </a:t>
            </a:r>
            <a:endParaRPr lang="en-US" sz="3200" dirty="0"/>
          </a:p>
        </p:txBody>
      </p:sp>
      <p:sp>
        <p:nvSpPr>
          <p:cNvPr id="4" name="Footer Placeholder 3">
            <a:extLst>
              <a:ext uri="{FF2B5EF4-FFF2-40B4-BE49-F238E27FC236}">
                <a16:creationId xmlns:a16="http://schemas.microsoft.com/office/drawing/2014/main" id="{2815B20F-E804-D31B-86EE-DC8DDA1CEDA0}"/>
              </a:ext>
            </a:extLst>
          </p:cNvPr>
          <p:cNvSpPr>
            <a:spLocks noGrp="1"/>
          </p:cNvSpPr>
          <p:nvPr>
            <p:ph type="ftr" sz="quarter" idx="10"/>
          </p:nvPr>
        </p:nvSpPr>
        <p:spPr/>
        <p:txBody>
          <a:bodyPr/>
          <a:lstStyle/>
          <a:p>
            <a:r>
              <a:rPr lang="en-US"/>
              <a:t>Michael Ball | UC Berkeley | https://c88c.org | © CC BY-NC-SA</a:t>
            </a:r>
            <a:endParaRPr lang="en-US" dirty="0"/>
          </a:p>
        </p:txBody>
      </p:sp>
    </p:spTree>
    <p:extLst>
      <p:ext uri="{BB962C8B-B14F-4D97-AF65-F5344CB8AC3E}">
        <p14:creationId xmlns:p14="http://schemas.microsoft.com/office/powerpoint/2010/main" val="3742030830"/>
      </p:ext>
    </p:extLst>
  </p:cSld>
  <p:clrMapOvr>
    <a:masterClrMapping/>
  </p:clrMapOvr>
</p:sld>
</file>

<file path=ppt/theme/theme1.xml><?xml version="1.0" encoding="utf-8"?>
<a:theme xmlns:a="http://schemas.openxmlformats.org/drawingml/2006/main" name="3_Main C88C">
  <a:themeElements>
    <a:clrScheme name="UC Berkeley C88C">
      <a:dk1>
        <a:srgbClr val="000000"/>
      </a:dk1>
      <a:lt1>
        <a:srgbClr val="FFFFFF"/>
      </a:lt1>
      <a:dk2>
        <a:srgbClr val="003265"/>
      </a:dk2>
      <a:lt2>
        <a:srgbClr val="DDD5C7"/>
      </a:lt2>
      <a:accent1>
        <a:srgbClr val="FCB515"/>
      </a:accent1>
      <a:accent2>
        <a:srgbClr val="00B0DA"/>
      </a:accent2>
      <a:accent3>
        <a:srgbClr val="46535E"/>
      </a:accent3>
      <a:accent4>
        <a:srgbClr val="00A498"/>
      </a:accent4>
      <a:accent5>
        <a:srgbClr val="B9D3B6"/>
      </a:accent5>
      <a:accent6>
        <a:srgbClr val="EC4D33"/>
      </a:accent6>
      <a:hlink>
        <a:srgbClr val="3A7EA0"/>
      </a:hlink>
      <a:folHlink>
        <a:srgbClr val="3A7EA0"/>
      </a:folHlink>
    </a:clrScheme>
    <a:fontScheme name="sample-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sample-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le-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ample-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le-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le-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le-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ample-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88C" id="{C5573598-C838-DB42-8057-7BDB89560B2A}" vid="{9FB56D42-AF32-0A48-8C88-A60776868E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9976</TotalTime>
  <Words>909</Words>
  <Application>Microsoft Macintosh PowerPoint</Application>
  <PresentationFormat>Widescreen</PresentationFormat>
  <Paragraphs>85</Paragraphs>
  <Slides>31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Times New Roman</vt:lpstr>
      <vt:lpstr>Source Code Pro Medium</vt:lpstr>
      <vt:lpstr>FreightMicro Pro Book</vt:lpstr>
      <vt:lpstr>Open Sans Light</vt:lpstr>
      <vt:lpstr>FreightMicro Pro Medium</vt:lpstr>
      <vt:lpstr>HelveticaNeue</vt:lpstr>
      <vt:lpstr>ＭＳ Ｐゴシック</vt:lpstr>
      <vt:lpstr>Arial</vt:lpstr>
      <vt:lpstr>FreightMicro Pro Light</vt:lpstr>
      <vt:lpstr>Source Code Pro</vt:lpstr>
      <vt:lpstr>3_Main C88C</vt:lpstr>
      <vt:lpstr>Ask Me Anything</vt:lpstr>
      <vt:lpstr>Announcements/Reminders</vt:lpstr>
      <vt:lpstr>Join Ed</vt:lpstr>
      <vt:lpstr>(Serious-ish) Ed Questions</vt:lpstr>
      <vt:lpstr>Question</vt:lpstr>
      <vt:lpstr>Question</vt:lpstr>
      <vt:lpstr>Question</vt:lpstr>
      <vt:lpstr>Question</vt:lpstr>
      <vt:lpstr>Question</vt:lpstr>
      <vt:lpstr>Question</vt:lpstr>
      <vt:lpstr>Question</vt:lpstr>
      <vt:lpstr>Fun Ed Questions</vt:lpstr>
      <vt:lpstr>Question</vt:lpstr>
      <vt:lpstr>Question</vt:lpstr>
      <vt:lpstr>Question</vt:lpstr>
      <vt:lpstr>Question</vt:lpstr>
      <vt:lpstr>Question</vt:lpstr>
      <vt:lpstr>(Un)solicited Advice</vt:lpstr>
      <vt:lpstr>FTX / Careers / Power [NYT]</vt:lpstr>
      <vt:lpstr>Other Corporate Scandals… Bears doing Good [NYT]</vt:lpstr>
      <vt:lpstr>Question</vt:lpstr>
      <vt:lpstr>Question</vt:lpstr>
      <vt:lpstr>Question</vt:lpstr>
      <vt:lpstr>Question</vt:lpstr>
      <vt:lpstr>THANK YOU!</vt:lpstr>
      <vt:lpstr>THANK YOU!</vt:lpstr>
      <vt:lpstr>THANK YOU!</vt:lpstr>
      <vt:lpstr>THANK YOU!</vt:lpstr>
      <vt:lpstr>THANK YOU!</vt:lpstr>
      <vt:lpstr>THANK YOU!</vt:lpstr>
      <vt:lpstr>Anything Else?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 Taste of Declarative Programming in SQL</dc:title>
  <cp:lastModifiedBy>Michael Ball</cp:lastModifiedBy>
  <cp:revision>54</cp:revision>
  <cp:lastPrinted>2022-11-17T20:39:40Z</cp:lastPrinted>
  <dcterms:modified xsi:type="dcterms:W3CDTF">2024-04-24T23:10:20Z</dcterms:modified>
</cp:coreProperties>
</file>